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331" r:id="rId3"/>
    <p:sldId id="332" r:id="rId4"/>
    <p:sldId id="333" r:id="rId5"/>
    <p:sldId id="334" r:id="rId6"/>
    <p:sldId id="335" r:id="rId7"/>
    <p:sldId id="336" r:id="rId8"/>
    <p:sldId id="338" r:id="rId9"/>
    <p:sldId id="339" r:id="rId10"/>
    <p:sldId id="340" r:id="rId11"/>
    <p:sldId id="341" r:id="rId12"/>
    <p:sldId id="342" r:id="rId13"/>
    <p:sldId id="343" r:id="rId14"/>
    <p:sldId id="344" r:id="rId15"/>
    <p:sldId id="345" r:id="rId16"/>
    <p:sldId id="346" r:id="rId17"/>
    <p:sldId id="347" r:id="rId18"/>
    <p:sldId id="348" r:id="rId19"/>
    <p:sldId id="349" r:id="rId20"/>
    <p:sldId id="350" r:id="rId21"/>
    <p:sldId id="351" r:id="rId22"/>
    <p:sldId id="352" r:id="rId23"/>
    <p:sldId id="353" r:id="rId24"/>
    <p:sldId id="354" r:id="rId25"/>
    <p:sldId id="355" r:id="rId26"/>
    <p:sldId id="356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20" d="100"/>
          <a:sy n="20" d="100"/>
        </p:scale>
        <p:origin x="1224" y="5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02FD2-6B2E-4CA6-A622-CEFF5579B8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904EDF4E-8845-4A48-A941-8E6E410A49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85449BF-A417-4831-960C-7F782D709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4F9D-924A-42A5-AB2C-7C116711051B}" type="datetimeFigureOut">
              <a:rPr lang="ru-RU" smtClean="0"/>
              <a:t>11.04.2025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F984D4C-1719-4F27-A2BF-CBD3F8964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A9DBDBF-5A35-4D1B-987B-AFD5DD953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4CCA-DA4C-4233-B8FF-B0076BAB39C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4815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DE53C2-4F5F-45A8-9266-FE4D4CC3A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E5AE350-DDB2-40C7-8A10-B79643103A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F8119F0-8E00-4850-B133-7720315E9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4F9D-924A-42A5-AB2C-7C116711051B}" type="datetimeFigureOut">
              <a:rPr lang="ru-RU" smtClean="0"/>
              <a:t>11.04.2025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95AF3C3-0ACA-4C87-A0AE-059607BAC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13DF7E0-FD3A-4DC7-A753-B38F0E541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4CCA-DA4C-4233-B8FF-B0076BAB39C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081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A7462041-245A-41D2-98CB-9F3762DE4E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719085E-37EC-4B81-84D4-1DF7964A71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0DA1A3C-A87E-4A91-B792-C2756E95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4F9D-924A-42A5-AB2C-7C116711051B}" type="datetimeFigureOut">
              <a:rPr lang="ru-RU" smtClean="0"/>
              <a:t>11.04.2025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6CDCBDC-65EC-4016-A7FD-9EC2E7288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3246731-7C4E-46C5-8C38-D28075790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4CCA-DA4C-4233-B8FF-B0076BAB39C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307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7E82DF-2EC9-4EB1-8D54-6D126EAEB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F6BBAC4-ACE1-4BEC-A0BD-36ACAEC82D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052A2F4-B32A-42D4-BB9F-4C05F19DC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4F9D-924A-42A5-AB2C-7C116711051B}" type="datetimeFigureOut">
              <a:rPr lang="ru-RU" smtClean="0"/>
              <a:t>11.04.2025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579D6C2-E06F-4D70-BE8C-CB3025F25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5920F42-969E-4C31-B9D6-D0B5C750A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4CCA-DA4C-4233-B8FF-B0076BAB39C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0150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276A1D-746A-49E4-8562-87B33EC7E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7C2DD27-5F79-4F2B-9494-1DC31B2D9D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B498425-A838-442C-8CD5-F4780F063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4F9D-924A-42A5-AB2C-7C116711051B}" type="datetimeFigureOut">
              <a:rPr lang="ru-RU" smtClean="0"/>
              <a:t>11.04.2025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8306CE0-C628-4426-9B4C-4241EA3F5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C83F40D-EE74-45A7-A386-AD547784F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4CCA-DA4C-4233-B8FF-B0076BAB39C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396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D65F22-4101-490D-B423-7DA801F0D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B1E6B22-7F85-4189-BED0-E3EB362148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15A8C76-6DA1-47D0-8260-098DC02B1F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C27E760-DBDB-475F-A3EF-D70650146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4F9D-924A-42A5-AB2C-7C116711051B}" type="datetimeFigureOut">
              <a:rPr lang="ru-RU" smtClean="0"/>
              <a:t>11.04.2025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4478050-09E4-4321-8A25-AD3910851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B5E3F52-9D4C-45A4-8948-EDBB13B51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4CCA-DA4C-4233-B8FF-B0076BAB39C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915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205F3E-5BEA-4AC6-904B-9261C4E73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02C62F2-AF34-4D54-BF94-3994BEA67E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B1506B3-1967-47E9-B8B5-2EA2CB14FC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B908B6DC-8FC2-41C9-B261-14DCB7149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224852D-E132-4F77-A584-B2B931ABE0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1373CA2-0442-4688-8321-CD2929995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4F9D-924A-42A5-AB2C-7C116711051B}" type="datetimeFigureOut">
              <a:rPr lang="ru-RU" smtClean="0"/>
              <a:t>11.04.2025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6CE51769-1177-4ED0-B083-BDDE959AB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E4F9CFEA-E897-4DAB-BD6C-0A091F024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4CCA-DA4C-4233-B8FF-B0076BAB39C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835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4AD70E-7A36-4494-9F5A-8FC2D0A94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12FAB56-699D-42F8-82CB-EDF68AA56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4F9D-924A-42A5-AB2C-7C116711051B}" type="datetimeFigureOut">
              <a:rPr lang="ru-RU" smtClean="0"/>
              <a:t>11.04.2025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730A770-91EC-4FB4-840D-55E91C573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3A45DEA4-29F2-4DF7-A1F1-CC00D40C9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4CCA-DA4C-4233-B8FF-B0076BAB39C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579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AF01273C-8447-45EB-B8D6-F0411B0D4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4F9D-924A-42A5-AB2C-7C116711051B}" type="datetimeFigureOut">
              <a:rPr lang="ru-RU" smtClean="0"/>
              <a:t>11.04.2025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B4C2BE3A-E4EB-40B9-8A20-243A4CA0B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DB45F898-BE3E-4B5F-ACA4-05D6FDF14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4CCA-DA4C-4233-B8FF-B0076BAB39C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1575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069E67-5CCA-41E7-B327-B1C01CC49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E6BB457-61A4-42E2-897F-4EA65D0C6E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D7E43B1-4CFE-4B7B-9936-B1A0F77B47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694B631-7B7F-4C4B-BB28-16AF23B7F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4F9D-924A-42A5-AB2C-7C116711051B}" type="datetimeFigureOut">
              <a:rPr lang="ru-RU" smtClean="0"/>
              <a:t>11.04.2025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DFEEF77-0823-464F-B8A8-4F835F9E2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6E6D462-2DB6-433C-8297-11FEE192D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4CCA-DA4C-4233-B8FF-B0076BAB39C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2358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664E83-6614-4620-90CF-1E0119F6C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D1CBAF61-41D6-4AA2-8B65-A059DE0661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EEA214A-A876-4FA7-AF00-0C92A10142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84EF7EF-328C-4A69-A1EF-C9408E620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4F9D-924A-42A5-AB2C-7C116711051B}" type="datetimeFigureOut">
              <a:rPr lang="ru-RU" smtClean="0"/>
              <a:t>11.04.2025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960296-B97E-4064-83DA-0BDB4B2F9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9F88C40-6353-4CF6-AB99-C2F57C756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4CCA-DA4C-4233-B8FF-B0076BAB39C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456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D98F62FB-7942-4C6C-9828-82C44AFBF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65B61B1-FB6E-4F74-B72E-0E4A5DE60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F3EAE29-2B1F-46F2-A92D-28EDB21980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64F9D-924A-42A5-AB2C-7C116711051B}" type="datetimeFigureOut">
              <a:rPr lang="ru-RU" smtClean="0"/>
              <a:t>11.04.2025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B2045E0-448A-4A15-AF11-DE1DF6432A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C11A47B-993E-40A0-8145-17FF850098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F4CCA-DA4C-4233-B8FF-B0076BAB39C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9741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924330B-1350-46E8-88F0-A1AB8D600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4CB9EE-1C6C-46B0-A267-D7F103F7D1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1642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FB62895-5C03-419F-8AC2-80F3ADEDFE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 descr="Беггинг">
            <a:extLst>
              <a:ext uri="{FF2B5EF4-FFF2-40B4-BE49-F238E27FC236}">
                <a16:creationId xmlns:a16="http://schemas.microsoft.com/office/drawing/2014/main" id="{DE11D54A-0EA1-4750-82DB-6429B564A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761" y="1756611"/>
            <a:ext cx="7248050" cy="439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00A488-015C-4BF6-94ED-9DFA55896D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0D970D6-26EC-4183-ABC0-D6A8C307F6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0" y="0"/>
            <a:ext cx="12192000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2A4981B-CFF9-4C34-983B-6565ED7C2C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57831" y="1612373"/>
            <a:ext cx="7723662" cy="4680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65F3364-6632-46EE-BF1B-4F40D488D1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6169" y="1468136"/>
            <a:ext cx="7723662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2532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FB62895-5C03-419F-8AC2-80F3ADEDFE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0" y="0"/>
            <a:ext cx="12192000" cy="6858000"/>
          </a:xfrm>
          <a:prstGeom prst="rect">
            <a:avLst/>
          </a:prstGeom>
        </p:spPr>
      </p:pic>
      <p:pic>
        <p:nvPicPr>
          <p:cNvPr id="2050" name="Picture 2" descr="Беггинг">
            <a:extLst>
              <a:ext uri="{FF2B5EF4-FFF2-40B4-BE49-F238E27FC236}">
                <a16:creationId xmlns:a16="http://schemas.microsoft.com/office/drawing/2014/main" id="{DE11D54A-0EA1-4750-82DB-6429B564A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4892" y="1756611"/>
            <a:ext cx="7248050" cy="439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00A488-015C-4BF6-94ED-9DFA55896D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6E0EA2-EE06-466C-909D-89F1BACE93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816362-A7B4-41BD-92BA-05ACA5B67C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169" y="1468136"/>
            <a:ext cx="7723662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119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00A488-015C-4BF6-94ED-9DFA55896D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41348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6E0EA2-EE06-466C-909D-89F1BACE93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5B08E7-06B4-44A7-8437-041929291B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C53B291-4532-43CA-950F-0DA3D8A1DC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07179" y="1468136"/>
            <a:ext cx="7723662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5925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6E0EA2-EE06-466C-909D-89F1BACE93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5B08E7-06B4-44A7-8437-041929291B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D58C88-470F-4E6A-B69E-64E152A66D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422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5B08E7-06B4-44A7-8437-041929291B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D58C88-470F-4E6A-B69E-64E152A66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6719B4D-96C2-4963-B0DD-58FB70413F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879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D58C88-470F-4E6A-B69E-64E152A66D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6719B4D-96C2-4963-B0DD-58FB70413F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63716A-2F14-4BB9-9E87-A4C7B43961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5519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6719B4D-96C2-4963-B0DD-58FB70413F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63716A-2F14-4BB9-9E87-A4C7B43961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A92404-CB8A-4BB3-8B67-066B3C0ABC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6739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63716A-2F14-4BB9-9E87-A4C7B43961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E7D388-5D4D-441F-8CFE-753CE114BE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159327F-DE59-4D42-8C53-059F651F23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7184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E7D388-5D4D-441F-8CFE-753CE114BE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B71C06A-F3AD-41BE-B952-2F24A70F76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2B79B8A-94C4-4BCB-BCD6-0E557F8B92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25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E7D388-5D4D-441F-8CFE-753CE114BE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B71C06A-F3AD-41BE-B952-2F24A70F76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3DD54B-9CF1-4D87-9940-61A811C42A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6367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924330B-1350-46E8-88F0-A1AB8D600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4CB9EE-1C6C-46B0-A267-D7F103F7D1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D25267-59C3-4F50-9A39-23CA95225F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6010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B71C06A-F3AD-41BE-B952-2F24A70F76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3DD54B-9CF1-4D87-9940-61A811C42A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0F71733-236C-4DF2-99EF-FDE5E57B31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118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3DD54B-9CF1-4D87-9940-61A811C42A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0F71733-236C-4DF2-99EF-FDE5E57B31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F3E247-A4F1-42B4-91FF-4000A4E47E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744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0F71733-236C-4DF2-99EF-FDE5E57B3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F3E247-A4F1-42B4-91FF-4000A4E47E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EDEB69A-9779-4094-B812-C78205F95D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856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F3E247-A4F1-42B4-91FF-4000A4E47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EDEB69A-9779-4094-B812-C78205F95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153994-5D71-4DAD-936E-31FCC5934D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1941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EDEB69A-9779-4094-B812-C78205F95D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153994-5D71-4DAD-936E-31FCC5934D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8173C5-1409-4AFA-90E8-F37B6FFEA9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4850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153994-5D71-4DAD-936E-31FCC5934D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8173C5-1409-4AFA-90E8-F37B6FFEA9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96DA7A-FACB-4651-BA61-0BDE9AEA5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0396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8173C5-1409-4AFA-90E8-F37B6FFEA9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96DA7A-FACB-4651-BA61-0BDE9AEA57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9954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4CB9EE-1C6C-46B0-A267-D7F103F7D1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D25267-59C3-4F50-9A39-23CA95225F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4874A0-2965-4F7B-8F9F-E2D7566D4B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3313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D25267-59C3-4F50-9A39-23CA95225F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4874A0-2965-4F7B-8F9F-E2D7566D4B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625D05-40F3-4EE6-859D-ABDAF20ACD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6945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4874A0-2965-4F7B-8F9F-E2D7566D4B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625D05-40F3-4EE6-859D-ABDAF20ACD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042939-C524-4244-8A4C-EE56F290D8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124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625D05-40F3-4EE6-859D-ABDAF20ACD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042939-C524-4244-8A4C-EE56F290D8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D179FE-6D74-4E0E-80CB-D752A1FD86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7003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0473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042939-C524-4244-8A4C-EE56F290D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70032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D179FE-6D74-4E0E-80CB-D752A1FD86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A0C2A2E-B847-4A85-AECD-4ACBB0672C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7003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406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61D931B-44D6-4253-83E4-E21D3134E5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0C5668-7777-46F1-BA9E-6B84EDC182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6E72707-545A-4B0A-A2AB-6119CBBCA7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911E2D3-609A-42D2-8BC9-B1FADC9ADB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169" y="8470373"/>
            <a:ext cx="7723662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300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B7F409C-20DB-4DA9-B3EB-C56AB5B194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FB62895-5C03-419F-8AC2-80F3ADEDFE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0"/>
            <a:ext cx="12192000" cy="6858000"/>
          </a:xfrm>
          <a:prstGeom prst="rect">
            <a:avLst/>
          </a:prstGeom>
        </p:spPr>
      </p:pic>
      <p:pic>
        <p:nvPicPr>
          <p:cNvPr id="2050" name="Picture 2" descr="Беггинг">
            <a:extLst>
              <a:ext uri="{FF2B5EF4-FFF2-40B4-BE49-F238E27FC236}">
                <a16:creationId xmlns:a16="http://schemas.microsoft.com/office/drawing/2014/main" id="{DE11D54A-0EA1-4750-82DB-6429B564A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3761" y="1756611"/>
            <a:ext cx="7248050" cy="439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77C8D19-816F-4CA4-9E44-0977559BE2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554DD82-19DE-4C4C-BA99-2B06C9A07C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169" y="1612373"/>
            <a:ext cx="7723662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6048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</TotalTime>
  <Words>0</Words>
  <Application>Microsoft Office PowerPoint</Application>
  <PresentationFormat>Широкий екран</PresentationFormat>
  <Paragraphs>0</Paragraphs>
  <Slides>26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Serhii Marano</dc:creator>
  <cp:lastModifiedBy>Сергій Долгополов</cp:lastModifiedBy>
  <cp:revision>38</cp:revision>
  <dcterms:created xsi:type="dcterms:W3CDTF">2024-02-13T01:46:22Z</dcterms:created>
  <dcterms:modified xsi:type="dcterms:W3CDTF">2025-04-11T08:25:54Z</dcterms:modified>
</cp:coreProperties>
</file>