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76" r:id="rId3"/>
    <p:sldId id="277" r:id="rId4"/>
    <p:sldId id="278" r:id="rId5"/>
    <p:sldId id="279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297" r:id="rId21"/>
    <p:sldId id="294" r:id="rId22"/>
    <p:sldId id="295" r:id="rId23"/>
    <p:sldId id="296" r:id="rId24"/>
    <p:sldId id="298" r:id="rId25"/>
    <p:sldId id="301" r:id="rId26"/>
    <p:sldId id="302" r:id="rId27"/>
    <p:sldId id="303" r:id="rId28"/>
    <p:sldId id="304" r:id="rId29"/>
    <p:sldId id="305" r:id="rId30"/>
    <p:sldId id="306" r:id="rId31"/>
    <p:sldId id="307" r:id="rId32"/>
    <p:sldId id="309" r:id="rId33"/>
    <p:sldId id="308" r:id="rId34"/>
    <p:sldId id="310" r:id="rId35"/>
    <p:sldId id="311" r:id="rId36"/>
    <p:sldId id="300" r:id="rId3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72" y="15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02FD2-6B2E-4CA6-A622-CEFF5579B8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904EDF4E-8845-4A48-A941-8E6E410A49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85449BF-A417-4831-960C-7F782D709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64F9D-924A-42A5-AB2C-7C116711051B}" type="datetimeFigureOut">
              <a:rPr lang="ru-RU" smtClean="0"/>
              <a:t>04.10.2024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F984D4C-1719-4F27-A2BF-CBD3F8964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A9DBDBF-5A35-4D1B-987B-AFD5DD953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4CCA-DA4C-4233-B8FF-B0076BAB39C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4815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DE53C2-4F5F-45A8-9266-FE4D4CC3A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E5AE350-DDB2-40C7-8A10-B79643103A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F8119F0-8E00-4850-B133-7720315E9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64F9D-924A-42A5-AB2C-7C116711051B}" type="datetimeFigureOut">
              <a:rPr lang="ru-RU" smtClean="0"/>
              <a:t>04.10.2024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95AF3C3-0ACA-4C87-A0AE-059607BAC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13DF7E0-FD3A-4DC7-A753-B38F0E541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4CCA-DA4C-4233-B8FF-B0076BAB39C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081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A7462041-245A-41D2-98CB-9F3762DE4E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719085E-37EC-4B81-84D4-1DF7964A71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0DA1A3C-A87E-4A91-B792-C2756E95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64F9D-924A-42A5-AB2C-7C116711051B}" type="datetimeFigureOut">
              <a:rPr lang="ru-RU" smtClean="0"/>
              <a:t>04.10.2024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6CDCBDC-65EC-4016-A7FD-9EC2E7288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3246731-7C4E-46C5-8C38-D28075790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4CCA-DA4C-4233-B8FF-B0076BAB39C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307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7E82DF-2EC9-4EB1-8D54-6D126EAEB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F6BBAC4-ACE1-4BEC-A0BD-36ACAEC82D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052A2F4-B32A-42D4-BB9F-4C05F19DC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64F9D-924A-42A5-AB2C-7C116711051B}" type="datetimeFigureOut">
              <a:rPr lang="ru-RU" smtClean="0"/>
              <a:t>04.10.2024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579D6C2-E06F-4D70-BE8C-CB3025F25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5920F42-969E-4C31-B9D6-D0B5C750A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4CCA-DA4C-4233-B8FF-B0076BAB39C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0150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276A1D-746A-49E4-8562-87B33EC7E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7C2DD27-5F79-4F2B-9494-1DC31B2D9D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B498425-A838-442C-8CD5-F4780F063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64F9D-924A-42A5-AB2C-7C116711051B}" type="datetimeFigureOut">
              <a:rPr lang="ru-RU" smtClean="0"/>
              <a:t>04.10.2024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8306CE0-C628-4426-9B4C-4241EA3F5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C83F40D-EE74-45A7-A386-AD547784F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4CCA-DA4C-4233-B8FF-B0076BAB39C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396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D65F22-4101-490D-B423-7DA801F0D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B1E6B22-7F85-4189-BED0-E3EB362148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15A8C76-6DA1-47D0-8260-098DC02B1F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C27E760-DBDB-475F-A3EF-D70650146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64F9D-924A-42A5-AB2C-7C116711051B}" type="datetimeFigureOut">
              <a:rPr lang="ru-RU" smtClean="0"/>
              <a:t>04.10.2024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4478050-09E4-4321-8A25-AD3910851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B5E3F52-9D4C-45A4-8948-EDBB13B51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4CCA-DA4C-4233-B8FF-B0076BAB39C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1915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205F3E-5BEA-4AC6-904B-9261C4E73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02C62F2-AF34-4D54-BF94-3994BEA67E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B1506B3-1967-47E9-B8B5-2EA2CB14FC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B908B6DC-8FC2-41C9-B261-14DCB7149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224852D-E132-4F77-A584-B2B931ABE0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1373CA2-0442-4688-8321-CD2929995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64F9D-924A-42A5-AB2C-7C116711051B}" type="datetimeFigureOut">
              <a:rPr lang="ru-RU" smtClean="0"/>
              <a:t>04.10.2024</a:t>
            </a:fld>
            <a:endParaRPr lang="ru-RU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6CE51769-1177-4ED0-B083-BDDE959AB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E4F9CFEA-E897-4DAB-BD6C-0A091F024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4CCA-DA4C-4233-B8FF-B0076BAB39C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835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4AD70E-7A36-4494-9F5A-8FC2D0A94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712FAB56-699D-42F8-82CB-EDF68AA56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64F9D-924A-42A5-AB2C-7C116711051B}" type="datetimeFigureOut">
              <a:rPr lang="ru-RU" smtClean="0"/>
              <a:t>04.10.2024</a:t>
            </a:fld>
            <a:endParaRPr lang="ru-RU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E730A770-91EC-4FB4-840D-55E91C573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3A45DEA4-29F2-4DF7-A1F1-CC00D40C9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4CCA-DA4C-4233-B8FF-B0076BAB39C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2579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AF01273C-8447-45EB-B8D6-F0411B0D4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64F9D-924A-42A5-AB2C-7C116711051B}" type="datetimeFigureOut">
              <a:rPr lang="ru-RU" smtClean="0"/>
              <a:t>04.10.2024</a:t>
            </a:fld>
            <a:endParaRPr lang="ru-RU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B4C2BE3A-E4EB-40B9-8A20-243A4CA0B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DB45F898-BE3E-4B5F-ACA4-05D6FDF14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4CCA-DA4C-4233-B8FF-B0076BAB39C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1575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069E67-5CCA-41E7-B327-B1C01CC49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E6BB457-61A4-42E2-897F-4EA65D0C6E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D7E43B1-4CFE-4B7B-9936-B1A0F77B47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694B631-7B7F-4C4B-BB28-16AF23B7F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64F9D-924A-42A5-AB2C-7C116711051B}" type="datetimeFigureOut">
              <a:rPr lang="ru-RU" smtClean="0"/>
              <a:t>04.10.2024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DFEEF77-0823-464F-B8A8-4F835F9E2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6E6D462-2DB6-433C-8297-11FEE192D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4CCA-DA4C-4233-B8FF-B0076BAB39C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2358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664E83-6614-4620-90CF-1E0119F6C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D1CBAF61-41D6-4AA2-8B65-A059DE0661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EEA214A-A876-4FA7-AF00-0C92A10142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84EF7EF-328C-4A69-A1EF-C9408E620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64F9D-924A-42A5-AB2C-7C116711051B}" type="datetimeFigureOut">
              <a:rPr lang="ru-RU" smtClean="0"/>
              <a:t>04.10.2024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960296-B97E-4064-83DA-0BDB4B2F9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9F88C40-6353-4CF6-AB99-C2F57C756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4CCA-DA4C-4233-B8FF-B0076BAB39C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456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D98F62FB-7942-4C6C-9828-82C44AFBF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65B61B1-FB6E-4F74-B72E-0E4A5DE607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F3EAE29-2B1F-46F2-A92D-28EDB21980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D64F9D-924A-42A5-AB2C-7C116711051B}" type="datetimeFigureOut">
              <a:rPr lang="ru-RU" smtClean="0"/>
              <a:t>04.10.2024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B2045E0-448A-4A15-AF11-DE1DF6432A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C11A47B-993E-40A0-8145-17FF850098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F4CCA-DA4C-4233-B8FF-B0076BAB39C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9741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70E5310-9C3F-4691-9DFA-AD1425233A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3D28413-4319-4DA8-A3D0-E736C6852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1642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970A53-8F13-4CD2-93E1-BE099928D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49" y="-6858000"/>
            <a:ext cx="10304301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4AD7344-99B1-493B-9ADB-DED9D2D157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0E8CCE-0778-427E-B7DB-F3B77A996A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27C3D1-38EF-4585-A0CA-A4F603E8EE79}"/>
              </a:ext>
            </a:extLst>
          </p:cNvPr>
          <p:cNvSpPr txBox="1"/>
          <p:nvPr/>
        </p:nvSpPr>
        <p:spPr>
          <a:xfrm>
            <a:off x="11588857" y="6400800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10</a:t>
            </a:r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9777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4AD7344-99B1-493B-9ADB-DED9D2D157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0E8CCE-0778-427E-B7DB-F3B77A996A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DE2AFF2-667B-47A4-BBC2-98A87862E1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85C269-3418-4DD9-977F-4B680D07A651}"/>
              </a:ext>
            </a:extLst>
          </p:cNvPr>
          <p:cNvSpPr txBox="1"/>
          <p:nvPr/>
        </p:nvSpPr>
        <p:spPr>
          <a:xfrm>
            <a:off x="11588857" y="6400800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11</a:t>
            </a:r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7659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0E8CCE-0778-427E-B7DB-F3B77A996A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DE2AFF2-667B-47A4-BBC2-98A87862E1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6C0AC1-885E-4376-A3DE-0DD3A6D66C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DE623B-3696-48CF-B1EB-56AF7D409722}"/>
              </a:ext>
            </a:extLst>
          </p:cNvPr>
          <p:cNvSpPr txBox="1"/>
          <p:nvPr/>
        </p:nvSpPr>
        <p:spPr>
          <a:xfrm>
            <a:off x="11588857" y="6400800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12</a:t>
            </a:r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106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DE2AFF2-667B-47A4-BBC2-98A87862E1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6C0AC1-885E-4376-A3DE-0DD3A6D66C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E97226-5A53-4C8D-A977-80AC3869C2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7D84F2-99E6-4EBE-B9E5-26A397B9A371}"/>
              </a:ext>
            </a:extLst>
          </p:cNvPr>
          <p:cNvSpPr txBox="1"/>
          <p:nvPr/>
        </p:nvSpPr>
        <p:spPr>
          <a:xfrm>
            <a:off x="11588857" y="6400800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13</a:t>
            </a:r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5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E97226-5A53-4C8D-A977-80AC3869C2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93C405-F92B-4E4A-94FB-6AA14EF33B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80BA95-5223-41B0-BE48-57D7E9F4BD4B}"/>
              </a:ext>
            </a:extLst>
          </p:cNvPr>
          <p:cNvSpPr txBox="1"/>
          <p:nvPr/>
        </p:nvSpPr>
        <p:spPr>
          <a:xfrm>
            <a:off x="11588857" y="6400800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14</a:t>
            </a:r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6633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E97226-5A53-4C8D-A977-80AC3869C2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93C405-F92B-4E4A-94FB-6AA14EF33B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E43E1DF-353D-4895-95BC-69E843282C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BB86B1-9545-4407-B744-161991F6E424}"/>
              </a:ext>
            </a:extLst>
          </p:cNvPr>
          <p:cNvSpPr txBox="1"/>
          <p:nvPr/>
        </p:nvSpPr>
        <p:spPr>
          <a:xfrm>
            <a:off x="11588857" y="6400800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15</a:t>
            </a:r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8270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93C405-F92B-4E4A-94FB-6AA14EF33B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E43E1DF-353D-4895-95BC-69E843282C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2B3A53-34B9-404F-A34A-EC78924F43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7C40B6-338E-4C62-AD4C-795FB732E2C3}"/>
              </a:ext>
            </a:extLst>
          </p:cNvPr>
          <p:cNvSpPr txBox="1"/>
          <p:nvPr/>
        </p:nvSpPr>
        <p:spPr>
          <a:xfrm>
            <a:off x="11588857" y="6400800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16</a:t>
            </a:r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8409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E43E1DF-353D-4895-95BC-69E843282C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2B3A53-34B9-404F-A34A-EC78924F4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9C9EC17-5098-409D-83D3-9E560CE039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079CD8-140C-48E4-8100-7CD2E516CE10}"/>
              </a:ext>
            </a:extLst>
          </p:cNvPr>
          <p:cNvSpPr txBox="1"/>
          <p:nvPr/>
        </p:nvSpPr>
        <p:spPr>
          <a:xfrm>
            <a:off x="11588857" y="6400800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17</a:t>
            </a:r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2086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2B3A53-34B9-404F-A34A-EC78924F43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9C9EC17-5098-409D-83D3-9E560CE039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E660C02-8D4B-4ADD-A7CB-23CE17EF2A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94B33B-403D-46A4-A961-5A2974A0CF19}"/>
              </a:ext>
            </a:extLst>
          </p:cNvPr>
          <p:cNvSpPr txBox="1"/>
          <p:nvPr/>
        </p:nvSpPr>
        <p:spPr>
          <a:xfrm>
            <a:off x="11588857" y="6400800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18</a:t>
            </a:r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7582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9C9EC17-5098-409D-83D3-9E560CE039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E660C02-8D4B-4ADD-A7CB-23CE17EF2A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FC7EEA-7228-4DA9-A6AB-E2A03F379E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9B3BCA-92E1-4A2D-AE6A-6815549F7D34}"/>
              </a:ext>
            </a:extLst>
          </p:cNvPr>
          <p:cNvSpPr txBox="1"/>
          <p:nvPr/>
        </p:nvSpPr>
        <p:spPr>
          <a:xfrm>
            <a:off x="11588857" y="6400800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19</a:t>
            </a:r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1595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3D28413-4319-4DA8-A3D0-E736C68528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D78B7C-4014-49C9-BBB5-2C9250EEA6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45570"/>
            <a:ext cx="12192000" cy="645944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A7EE083-5966-4A90-827A-A6D7875864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EBF341-A07B-4C5D-9951-C342C07266AB}"/>
              </a:ext>
            </a:extLst>
          </p:cNvPr>
          <p:cNvSpPr txBox="1"/>
          <p:nvPr/>
        </p:nvSpPr>
        <p:spPr>
          <a:xfrm>
            <a:off x="11721905" y="640080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815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E660C02-8D4B-4ADD-A7CB-23CE17EF2A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FC7EEA-7228-4DA9-A6AB-E2A03F379E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3AC5B43-432F-4BAA-89C7-92BD0951B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5" y="6858000"/>
            <a:ext cx="109267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071470-453A-4829-A8E1-1693D50B1DD3}"/>
              </a:ext>
            </a:extLst>
          </p:cNvPr>
          <p:cNvSpPr txBox="1"/>
          <p:nvPr/>
        </p:nvSpPr>
        <p:spPr>
          <a:xfrm>
            <a:off x="11588857" y="6400800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20</a:t>
            </a:r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4318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FC7EEA-7228-4DA9-A6AB-E2A03F379E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76E4F36-583F-4821-877B-A735A2367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5" y="0"/>
            <a:ext cx="109267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D3F1F06-5567-4401-B5EA-E3EEE4B13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09638"/>
            <a:ext cx="12192000" cy="2795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93EFCD-2563-4208-90B6-F1E0E6D56881}"/>
              </a:ext>
            </a:extLst>
          </p:cNvPr>
          <p:cNvSpPr txBox="1"/>
          <p:nvPr/>
        </p:nvSpPr>
        <p:spPr>
          <a:xfrm>
            <a:off x="11588857" y="6400800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21</a:t>
            </a:r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8721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76E4F36-583F-4821-877B-A735A2367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5" y="-6858000"/>
            <a:ext cx="109267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D3F1F06-5567-4401-B5EA-E3EEE4B13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1206"/>
            <a:ext cx="12192000" cy="2795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97289AB1-F931-45B9-B8B1-2D86F7884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83959"/>
            <a:ext cx="12192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EE2C6C-BAC6-44A9-B1F2-6EF079F8DB6E}"/>
              </a:ext>
            </a:extLst>
          </p:cNvPr>
          <p:cNvSpPr txBox="1"/>
          <p:nvPr/>
        </p:nvSpPr>
        <p:spPr>
          <a:xfrm>
            <a:off x="11588857" y="6400800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22</a:t>
            </a:r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1400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AD3F1F06-5567-4401-B5EA-E3EEE4B13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195503"/>
            <a:ext cx="12192000" cy="2795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97289AB1-F931-45B9-B8B1-2D86F7884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12192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E71B79-D24C-47DF-99E2-702321DF4D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E7E688-9AF8-4F1B-AAFE-2E6BAD905236}"/>
              </a:ext>
            </a:extLst>
          </p:cNvPr>
          <p:cNvSpPr txBox="1"/>
          <p:nvPr/>
        </p:nvSpPr>
        <p:spPr>
          <a:xfrm>
            <a:off x="11588857" y="6400800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23</a:t>
            </a:r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1830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97289AB1-F931-45B9-B8B1-2D86F7884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00750"/>
            <a:ext cx="12192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E71B79-D24C-47DF-99E2-702321DF4D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8659C6-D12A-43D8-A69C-11FC589C39F1}"/>
              </a:ext>
            </a:extLst>
          </p:cNvPr>
          <p:cNvSpPr txBox="1"/>
          <p:nvPr/>
        </p:nvSpPr>
        <p:spPr>
          <a:xfrm>
            <a:off x="11588857" y="6400800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24</a:t>
            </a:r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F1AE38-DDCF-454B-A678-C72572EE03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0623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F1AE38-DDCF-454B-A678-C72572EE03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E71B79-D24C-47DF-99E2-702321DF4D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8659C6-D12A-43D8-A69C-11FC589C39F1}"/>
              </a:ext>
            </a:extLst>
          </p:cNvPr>
          <p:cNvSpPr txBox="1"/>
          <p:nvPr/>
        </p:nvSpPr>
        <p:spPr>
          <a:xfrm>
            <a:off x="11588857" y="6400800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25</a:t>
            </a:r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A203909-BADD-428E-9A54-C66C96E4BC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0463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A203909-BADD-428E-9A54-C66C96E4BC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8659C6-D12A-43D8-A69C-11FC589C39F1}"/>
              </a:ext>
            </a:extLst>
          </p:cNvPr>
          <p:cNvSpPr txBox="1"/>
          <p:nvPr/>
        </p:nvSpPr>
        <p:spPr>
          <a:xfrm>
            <a:off x="11588857" y="6400800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26</a:t>
            </a:r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F1AE38-DDCF-454B-A678-C72572EE03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B6C8D20-A3CE-442E-B593-29A791D693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2477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B6C8D20-A3CE-442E-B593-29A791D69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8659C6-D12A-43D8-A69C-11FC589C39F1}"/>
              </a:ext>
            </a:extLst>
          </p:cNvPr>
          <p:cNvSpPr txBox="1"/>
          <p:nvPr/>
        </p:nvSpPr>
        <p:spPr>
          <a:xfrm>
            <a:off x="11588857" y="6400800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27</a:t>
            </a:r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A203909-BADD-428E-9A54-C66C96E4BC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8E0C0A9-AB03-4420-B942-25D3536D6B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489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8E0C0A9-AB03-4420-B942-25D3536D6B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8659C6-D12A-43D8-A69C-11FC589C39F1}"/>
              </a:ext>
            </a:extLst>
          </p:cNvPr>
          <p:cNvSpPr txBox="1"/>
          <p:nvPr/>
        </p:nvSpPr>
        <p:spPr>
          <a:xfrm>
            <a:off x="11588857" y="6400800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28</a:t>
            </a:r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B6C8D20-A3CE-442E-B593-29A791D693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0568EE-C65A-4133-A3A4-B326CDAB67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9403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0568EE-C65A-4133-A3A4-B326CDAB67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8659C6-D12A-43D8-A69C-11FC589C39F1}"/>
              </a:ext>
            </a:extLst>
          </p:cNvPr>
          <p:cNvSpPr txBox="1"/>
          <p:nvPr/>
        </p:nvSpPr>
        <p:spPr>
          <a:xfrm>
            <a:off x="11588857" y="6400800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29</a:t>
            </a:r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8E0C0A9-AB03-4420-B942-25D3536D6B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060A61B-6197-4300-934E-82E5060D67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729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3D28413-4319-4DA8-A3D0-E736C68528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D78B7C-4014-49C9-BBB5-2C9250EEA6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276"/>
            <a:ext cx="12192000" cy="645944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212BD52-56F1-422A-B0B2-CBFEB4C1E6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7926AA-3A68-498C-A41F-75281DB31103}"/>
              </a:ext>
            </a:extLst>
          </p:cNvPr>
          <p:cNvSpPr txBox="1"/>
          <p:nvPr/>
        </p:nvSpPr>
        <p:spPr>
          <a:xfrm>
            <a:off x="11721905" y="640080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3803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060A61B-6197-4300-934E-82E5060D67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8659C6-D12A-43D8-A69C-11FC589C39F1}"/>
              </a:ext>
            </a:extLst>
          </p:cNvPr>
          <p:cNvSpPr txBox="1"/>
          <p:nvPr/>
        </p:nvSpPr>
        <p:spPr>
          <a:xfrm>
            <a:off x="11588857" y="6400800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30</a:t>
            </a:r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0568EE-C65A-4133-A3A4-B326CDAB67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D6E2511-A07A-487B-B2EF-7B91389851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1609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D6E2511-A07A-487B-B2EF-7B91389851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8659C6-D12A-43D8-A69C-11FC589C39F1}"/>
              </a:ext>
            </a:extLst>
          </p:cNvPr>
          <p:cNvSpPr txBox="1"/>
          <p:nvPr/>
        </p:nvSpPr>
        <p:spPr>
          <a:xfrm>
            <a:off x="11588857" y="6400800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31</a:t>
            </a:r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060A61B-6197-4300-934E-82E5060D67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3697BC-B3B5-4605-94AF-E1197C2D43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4688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3697BC-B3B5-4605-94AF-E1197C2D43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8659C6-D12A-43D8-A69C-11FC589C39F1}"/>
              </a:ext>
            </a:extLst>
          </p:cNvPr>
          <p:cNvSpPr txBox="1"/>
          <p:nvPr/>
        </p:nvSpPr>
        <p:spPr>
          <a:xfrm>
            <a:off x="11588857" y="6400800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32</a:t>
            </a:r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D6E2511-A07A-487B-B2EF-7B91389851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4EECADF-1772-40A5-B052-B50F7A2FFC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0172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4EECADF-1772-40A5-B052-B50F7A2FFC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8659C6-D12A-43D8-A69C-11FC589C39F1}"/>
              </a:ext>
            </a:extLst>
          </p:cNvPr>
          <p:cNvSpPr txBox="1"/>
          <p:nvPr/>
        </p:nvSpPr>
        <p:spPr>
          <a:xfrm>
            <a:off x="11588857" y="6400800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33</a:t>
            </a:r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3697BC-B3B5-4605-94AF-E1197C2D43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94F6D95-4B2E-478D-8C01-DEE06601C4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7954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94F6D95-4B2E-478D-8C01-DEE06601C4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8659C6-D12A-43D8-A69C-11FC589C39F1}"/>
              </a:ext>
            </a:extLst>
          </p:cNvPr>
          <p:cNvSpPr txBox="1"/>
          <p:nvPr/>
        </p:nvSpPr>
        <p:spPr>
          <a:xfrm>
            <a:off x="11588857" y="6400800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34</a:t>
            </a:r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4EECADF-1772-40A5-B052-B50F7A2FFC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C738AE4-7929-42AD-901A-D06FC3A682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7271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C738AE4-7929-42AD-901A-D06FC3A682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8659C6-D12A-43D8-A69C-11FC589C39F1}"/>
              </a:ext>
            </a:extLst>
          </p:cNvPr>
          <p:cNvSpPr txBox="1"/>
          <p:nvPr/>
        </p:nvSpPr>
        <p:spPr>
          <a:xfrm>
            <a:off x="11588857" y="6400800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35</a:t>
            </a:r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94F6D95-4B2E-478D-8C01-DEE06601C4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50A96A6-CF1A-428C-9013-8A8A202F16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8085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E84604D-A2CE-41C0-A88F-3719829ED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689FC-9969-4420-B413-D0B4183702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039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D78B7C-4014-49C9-BBB5-2C9250EEA6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58724"/>
            <a:ext cx="12192000" cy="645944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212BD52-56F1-422A-B0B2-CBFEB4C1E6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B67BAD-D151-495F-B2EE-80F70726AD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362" y="6858000"/>
            <a:ext cx="5511276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B9C684-0370-4704-AFD0-C84273C2E17E}"/>
              </a:ext>
            </a:extLst>
          </p:cNvPr>
          <p:cNvSpPr txBox="1"/>
          <p:nvPr/>
        </p:nvSpPr>
        <p:spPr>
          <a:xfrm>
            <a:off x="11721905" y="640080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4</a:t>
            </a:r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144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212BD52-56F1-422A-B0B2-CBFEB4C1E6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B67BAD-D151-495F-B2EE-80F70726AD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362" y="0"/>
            <a:ext cx="5511276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036DEE6-D4C0-4BB7-A11A-610C26A8A0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73B730-612F-474D-B1B9-ABACBAE29C72}"/>
              </a:ext>
            </a:extLst>
          </p:cNvPr>
          <p:cNvSpPr txBox="1"/>
          <p:nvPr/>
        </p:nvSpPr>
        <p:spPr>
          <a:xfrm>
            <a:off x="11721905" y="640080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5</a:t>
            </a:r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6835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B67BAD-D151-495F-B2EE-80F70726AD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362" y="-6858000"/>
            <a:ext cx="5511276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036DEE6-D4C0-4BB7-A11A-610C26A8A0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D854CF8-AABA-4038-A18A-C307BFA8E1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B0252E-8590-4569-AED0-16FC4E647650}"/>
              </a:ext>
            </a:extLst>
          </p:cNvPr>
          <p:cNvSpPr txBox="1"/>
          <p:nvPr/>
        </p:nvSpPr>
        <p:spPr>
          <a:xfrm>
            <a:off x="11721905" y="640080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6</a:t>
            </a:r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7145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036DEE6-D4C0-4BB7-A11A-610C26A8A0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D854CF8-AABA-4038-A18A-C307BFA8E1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3763845-715E-476A-85F2-8A47B4C068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36A3CC6-855E-47CA-996F-47F6992F26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974" y="8784354"/>
            <a:ext cx="5053781" cy="29927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0EA180-36EF-49F2-A2DB-9B8226105B8D}"/>
              </a:ext>
            </a:extLst>
          </p:cNvPr>
          <p:cNvSpPr txBox="1"/>
          <p:nvPr/>
        </p:nvSpPr>
        <p:spPr>
          <a:xfrm>
            <a:off x="11721905" y="640080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7</a:t>
            </a:r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4831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D854CF8-AABA-4038-A18A-C307BFA8E1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3763845-715E-476A-85F2-8A47B4C068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36A3CC6-855E-47CA-996F-47F6992F26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974" y="1926354"/>
            <a:ext cx="5053781" cy="299278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970A53-8F13-4CD2-93E1-BE099928DE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49" y="6858000"/>
            <a:ext cx="10304301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E3C51B-9CEE-4DD4-A5E1-787ECD0524BB}"/>
              </a:ext>
            </a:extLst>
          </p:cNvPr>
          <p:cNvSpPr txBox="1"/>
          <p:nvPr/>
        </p:nvSpPr>
        <p:spPr>
          <a:xfrm>
            <a:off x="11721905" y="640080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8</a:t>
            </a:r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708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970A53-8F13-4CD2-93E1-BE099928D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49" y="0"/>
            <a:ext cx="10304301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4AD7344-99B1-493B-9ADB-DED9D2D157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0BB0E4F-34AD-4E09-8A4A-85861B589E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AF85DA8-85E2-4378-A13F-8F2C3345AC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974" y="-4931646"/>
            <a:ext cx="5053781" cy="29927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57C4CD-6E71-4F65-883C-5D8597719D46}"/>
              </a:ext>
            </a:extLst>
          </p:cNvPr>
          <p:cNvSpPr txBox="1"/>
          <p:nvPr/>
        </p:nvSpPr>
        <p:spPr>
          <a:xfrm>
            <a:off x="11721905" y="640080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9</a:t>
            </a:r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5370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</TotalTime>
  <Words>34</Words>
  <Application>Microsoft Office PowerPoint</Application>
  <PresentationFormat>Широкий екран</PresentationFormat>
  <Paragraphs>34</Paragraphs>
  <Slides>36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36</vt:i4>
      </vt:variant>
    </vt:vector>
  </HeadingPairs>
  <TitlesOfParts>
    <vt:vector size="41" baseType="lpstr">
      <vt:lpstr>Arial</vt:lpstr>
      <vt:lpstr>Calibri</vt:lpstr>
      <vt:lpstr>Calibri Light</vt:lpstr>
      <vt:lpstr>Roboto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Serhii Marano</dc:creator>
  <cp:lastModifiedBy>Serhii Marano</cp:lastModifiedBy>
  <cp:revision>25</cp:revision>
  <dcterms:created xsi:type="dcterms:W3CDTF">2024-02-13T01:46:22Z</dcterms:created>
  <dcterms:modified xsi:type="dcterms:W3CDTF">2024-10-04T06:12:16Z</dcterms:modified>
</cp:coreProperties>
</file>