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3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1488" y="2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02FD2-6B2E-4CA6-A622-CEFF5579B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4EDF4E-8845-4A48-A941-8E6E410A4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5449BF-A417-4831-960C-7F782D70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984D4C-1719-4F27-A2BF-CBD3F896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9DBDBF-5A35-4D1B-987B-AFD5DD95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E53C2-4F5F-45A8-9266-FE4D4CC3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5AE350-DDB2-40C7-8A10-B79643103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8119F0-8E00-4850-B133-7720315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5AF3C3-0ACA-4C87-A0AE-059607BA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3DF7E0-FD3A-4DC7-A753-B38F0E54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8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7462041-245A-41D2-98CB-9F3762DE4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719085E-37EC-4B81-84D4-1DF7964A7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DA1A3C-A87E-4A91-B792-C2756E95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DCBDC-65EC-4016-A7FD-9EC2E728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246731-7C4E-46C5-8C38-D2807579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0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E82DF-2EC9-4EB1-8D54-6D126EAE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6BBAC4-ACE1-4BEC-A0BD-36ACAEC8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52A2F4-B32A-42D4-BB9F-4C05F19D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79D6C2-E06F-4D70-BE8C-CB3025F2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920F42-969E-4C31-B9D6-D0B5C750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5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76A1D-746A-49E4-8562-87B33EC7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C2DD27-5F79-4F2B-9494-1DC31B2D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498425-A838-442C-8CD5-F4780F0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306CE0-C628-4426-9B4C-4241EA3F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83F40D-EE74-45A7-A386-AD547784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9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65F22-4101-490D-B423-7DA801F0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1E6B22-7F85-4189-BED0-E3EB36214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5A8C76-6DA1-47D0-8260-098DC02B1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7E760-DBDB-475F-A3EF-D7065014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478050-09E4-4321-8A25-AD391085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5E3F52-9D4C-45A4-8948-EDBB13B5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1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05F3E-5BEA-4AC6-904B-9261C4E7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2C62F2-AF34-4D54-BF94-3994BEA6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B1506B3-1967-47E9-B8B5-2EA2CB14F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908B6DC-8FC2-41C9-B261-14DCB7149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24852D-E132-4F77-A584-B2B931ABE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1373CA2-0442-4688-8321-CD292999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E51769-1177-4ED0-B083-BDDE959A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F9CFEA-E897-4DAB-BD6C-0A091F02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3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AD70E-7A36-4494-9F5A-8FC2D0A9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12FAB56-699D-42F8-82CB-EDF68AA5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730A770-91EC-4FB4-840D-55E91C57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45DEA4-29F2-4DF7-A1F1-CC00D40C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F01273C-8447-45EB-B8D6-F0411B0D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4C2BE3A-E4EB-40B9-8A20-243A4CA0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B45F898-BE3E-4B5F-ACA4-05D6FDF1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7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69E67-5CCA-41E7-B327-B1C01CC4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6BB457-61A4-42E2-897F-4EA65D0C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7E43B1-4CFE-4B7B-9936-B1A0F77B4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94B631-7B7F-4C4B-BB28-16AF23B7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FEEF77-0823-464F-B8A8-4F835F9E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E6D462-2DB6-433C-8297-11FEE192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5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64E83-6614-4620-90CF-1E0119F6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1CBAF61-41D6-4AA2-8B65-A059DE066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214A-A876-4FA7-AF00-0C92A1014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4EF7EF-328C-4A69-A1EF-C9408E62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960296-B97E-4064-83DA-0BDB4B2F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9F88C40-6353-4CF6-AB99-C2F57C75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98F62FB-7942-4C6C-9828-82C44AFB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5B61B1-FB6E-4F74-B72E-0E4A5DE6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3EAE29-2B1F-46F2-A92D-28EDB2198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4F9D-924A-42A5-AB2C-7C116711051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2045E0-448A-4A15-AF11-DE1DF6432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11A47B-993E-40A0-8145-17FF85009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7FE7A-8567-402C-82A2-7E7008E06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5C8691-9CC9-42D4-B838-2CF7DA5AC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4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97BD0B-E8F1-47D8-A5C7-8CF77F613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24F464-6E41-4FAA-8071-B7112C33A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B9AAE-5A77-4C7F-9DC9-7F7B4D31E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5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24F464-6E41-4FAA-8071-B7112C33A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B9AAE-5A77-4C7F-9DC9-7F7B4D31E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263A76-6FD1-4BFB-B0D5-1981294E2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6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B9AAE-5A77-4C7F-9DC9-7F7B4D31E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263A76-6FD1-4BFB-B0D5-1981294E2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86F804-8546-4B73-B5AD-FFE001AF3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71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263A76-6FD1-4BFB-B0D5-1981294E2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86F804-8546-4B73-B5AD-FFE001AF3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157288-7BA6-4428-9FC0-5F1AE251F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33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86F804-8546-4B73-B5AD-FFE001AF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157288-7BA6-4428-9FC0-5F1AE251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14D386-6E70-4F51-9825-3B42F6EB4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6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157288-7BA6-4428-9FC0-5F1AE251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14D386-6E70-4F51-9825-3B42F6EB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2F825-A7B5-44F0-B934-2CCA8C588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06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14D386-6E70-4F51-9825-3B42F6EB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2F825-A7B5-44F0-B934-2CCA8C588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8981A5-5133-4AC7-8308-64009C42B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2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2F825-A7B5-44F0-B934-2CCA8C588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8981A5-5133-4AC7-8308-64009C42B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B83635-DA78-499B-929E-F4B22C91B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28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1D15AF-00D5-4CA1-9FB1-392AFF420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58EC58-ADA8-48BE-A49B-905A2F60F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0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7FE7A-8567-402C-82A2-7E7008E06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5C8691-9CC9-42D4-B838-2CF7DA5AC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2C416-64C0-4A8E-857E-D09113C73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7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5C8691-9CC9-42D4-B838-2CF7DA5A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2C416-64C0-4A8E-857E-D09113C73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1BF1D9-6F0B-4B2E-BC06-BB3CC1838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23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2C416-64C0-4A8E-857E-D09113C73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1BF1D9-6F0B-4B2E-BC06-BB3CC1838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B39D73-9D54-4764-B863-22D3BE621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43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1BF1D9-6F0B-4B2E-BC06-BB3CC1838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B39D73-9D54-4764-B863-22D3BE621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BE075-010E-4F4C-B255-EF058F81A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B39D73-9D54-4764-B863-22D3BE621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BE075-010E-4F4C-B255-EF058F81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772CD6-3B2A-461D-8156-62D009691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BE075-010E-4F4C-B255-EF058F81A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772CD6-3B2A-461D-8156-62D009691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6DFE6-4BAB-4580-AC36-73BEC6060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07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772CD6-3B2A-461D-8156-62D009691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6DFE6-4BAB-4580-AC36-73BEC6060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97BD0B-E8F1-47D8-A5C7-8CF77F613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4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6DFE6-4BAB-4580-AC36-73BEC6060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97BD0B-E8F1-47D8-A5C7-8CF77F613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24F464-6E41-4FAA-8071-B7112C33A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11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Office PowerPoint</Application>
  <PresentationFormat>Широкий екран</PresentationFormat>
  <Paragraphs>0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 Marano</dc:creator>
  <cp:lastModifiedBy>Serhii Marano</cp:lastModifiedBy>
  <cp:revision>32</cp:revision>
  <dcterms:created xsi:type="dcterms:W3CDTF">2024-02-13T01:46:22Z</dcterms:created>
  <dcterms:modified xsi:type="dcterms:W3CDTF">2024-03-04T06:57:36Z</dcterms:modified>
</cp:coreProperties>
</file>