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339" r:id="rId11"/>
    <p:sldId id="340" r:id="rId12"/>
    <p:sldId id="341" r:id="rId13"/>
    <p:sldId id="342" r:id="rId14"/>
    <p:sldId id="33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2" d="100"/>
          <a:sy n="42" d="100"/>
        </p:scale>
        <p:origin x="1572" y="25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502FD2-6B2E-4CA6-A622-CEFF5579B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04EDF4E-8845-4A48-A941-8E6E410A4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5449BF-A417-4831-960C-7F782D70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F984D4C-1719-4F27-A2BF-CBD3F8964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9DBDBF-5A35-4D1B-987B-AFD5DD953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815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E53C2-4F5F-45A8-9266-FE4D4CC3A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E5AE350-DDB2-40C7-8A10-B79643103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F8119F0-8E00-4850-B133-7720315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95AF3C3-0ACA-4C87-A0AE-059607BAC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13DF7E0-FD3A-4DC7-A753-B38F0E541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81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7462041-245A-41D2-98CB-9F3762DE4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719085E-37EC-4B81-84D4-1DF7964A7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0DA1A3C-A87E-4A91-B792-C2756E95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6CDCBDC-65EC-4016-A7FD-9EC2E7288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246731-7C4E-46C5-8C38-D28075790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30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E82DF-2EC9-4EB1-8D54-6D126EAEB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F6BBAC4-ACE1-4BEC-A0BD-36ACAEC82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52A2F4-B32A-42D4-BB9F-4C05F19DC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579D6C2-E06F-4D70-BE8C-CB3025F25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5920F42-969E-4C31-B9D6-D0B5C750A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50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76A1D-746A-49E4-8562-87B33EC7E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7C2DD27-5F79-4F2B-9494-1DC31B2D9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B498425-A838-442C-8CD5-F4780F063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306CE0-C628-4426-9B4C-4241EA3F5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C83F40D-EE74-45A7-A386-AD547784F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9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D65F22-4101-490D-B423-7DA801F0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B1E6B22-7F85-4189-BED0-E3EB36214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15A8C76-6DA1-47D0-8260-098DC02B1F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C27E760-DBDB-475F-A3EF-D70650146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4478050-09E4-4321-8A25-AD391085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5E3F52-9D4C-45A4-8948-EDBB13B5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1915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05F3E-5BEA-4AC6-904B-9261C4E73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02C62F2-AF34-4D54-BF94-3994BEA67E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B1506B3-1967-47E9-B8B5-2EA2CB14FC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908B6DC-8FC2-41C9-B261-14DCB7149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224852D-E132-4F77-A584-B2B931ABE0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1373CA2-0442-4688-8321-CD2929995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CE51769-1177-4ED0-B083-BDDE959A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4F9CFEA-E897-4DAB-BD6C-0A091F024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835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AD70E-7A36-4494-9F5A-8FC2D0A9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12FAB56-699D-42F8-82CB-EDF68AA5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730A770-91EC-4FB4-840D-55E91C573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3A45DEA4-29F2-4DF7-A1F1-CC00D40C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57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AF01273C-8447-45EB-B8D6-F0411B0D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4C2BE3A-E4EB-40B9-8A20-243A4CA0B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DB45F898-BE3E-4B5F-ACA4-05D6FDF1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575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69E67-5CCA-41E7-B327-B1C01CC49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E6BB457-61A4-42E2-897F-4EA65D0C6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D7E43B1-4CFE-4B7B-9936-B1A0F77B47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694B631-7B7F-4C4B-BB28-16AF23B7F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DFEEF77-0823-464F-B8A8-4F835F9E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6E6D462-2DB6-433C-8297-11FEE192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358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664E83-6614-4620-90CF-1E0119F6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1CBAF61-41D6-4AA2-8B65-A059DE0661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EA214A-A876-4FA7-AF00-0C92A1014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4EF7EF-328C-4A69-A1EF-C9408E620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64F9D-924A-42A5-AB2C-7C116711051B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C960296-B97E-4064-83DA-0BDB4B2F9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9F88C40-6353-4CF6-AB99-C2F57C756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45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98F62FB-7942-4C6C-9828-82C44AFBF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RU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65B61B1-FB6E-4F74-B72E-0E4A5DE60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RU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3EAE29-2B1F-46F2-A92D-28EDB2198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64F9D-924A-42A5-AB2C-7C116711051B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B2045E0-448A-4A15-AF11-DE1DF6432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C11A47B-993E-40A0-8145-17FF850098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F4CCA-DA4C-4233-B8FF-B0076BAB39C5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74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AE49DE-8C2A-4642-B3A6-48D2234C2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09494B-4500-45E7-A889-2C216FA57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64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28E305-E6F3-479A-8BB1-F5B1AED5FB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A21DC3-CE8C-4DE6-B980-C5907EB6F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53B5D3-5003-4528-B860-50AEFB6AE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67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A21DC3-CE8C-4DE6-B980-C5907EB6F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53B5D3-5003-4528-B860-50AEFB6AE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AD757F-BC7A-4653-8135-8729D75FC0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76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53B5D3-5003-4528-B860-50AEFB6AE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AD757F-BC7A-4653-8135-8729D75FC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A69B1C-7BD1-4E17-9F57-0177A780CD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556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AD757F-BC7A-4653-8135-8729D75FC0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A69B1C-7BD1-4E17-9F57-0177A780C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10E186-39C1-4DF0-842F-3AF0D9554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4242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1D15AF-00D5-4CA1-9FB1-392AFF420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8BCC4A1-D43E-407A-ABDC-6F8A62894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207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CAE49DE-8C2A-4642-B3A6-48D2234C2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09494B-4500-45E7-A889-2C216FA57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05732C-3D7B-4717-B92F-C3ED4C3D0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81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09494B-4500-45E7-A889-2C216FA57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05732C-3D7B-4717-B92F-C3ED4C3D0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EE47A4-D88E-4E2A-AC55-9B41B78D6E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4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05732C-3D7B-4717-B92F-C3ED4C3D02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EE47A4-D88E-4E2A-AC55-9B41B78D6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7FD5EC-C545-4654-8BB9-80596D8DA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593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EE47A4-D88E-4E2A-AC55-9B41B78D6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7FD5EC-C545-4654-8BB9-80596D8DA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D8D02D-5CDB-43DC-B70D-34519FEF18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21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7FD5EC-C545-4654-8BB9-80596D8DA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D8D02D-5CDB-43DC-B70D-34519FEF1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A6D8B-5463-45E7-B9AC-517BD98A58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511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DD8D02D-5CDB-43DC-B70D-34519FEF1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A6D8B-5463-45E7-B9AC-517BD98A5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B3FDAE-A0B3-4331-B14C-1F8FAFCEB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44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2A6D8B-5463-45E7-B9AC-517BD98A5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B3FDAE-A0B3-4331-B14C-1F8FAFCEB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28E305-E6F3-479A-8BB1-F5B1AED5FB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3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4B3FDAE-A0B3-4331-B14C-1F8FAFCEB6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5800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28E305-E6F3-479A-8BB1-F5B1AED5FB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A21DC3-CE8C-4DE6-B980-C5907EB6F5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872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0</Words>
  <Application>Microsoft Office PowerPoint</Application>
  <PresentationFormat>Широкий екран</PresentationFormat>
  <Paragraphs>0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Serhii Marano</dc:creator>
  <cp:lastModifiedBy>Serhii Marano</cp:lastModifiedBy>
  <cp:revision>31</cp:revision>
  <dcterms:created xsi:type="dcterms:W3CDTF">2024-02-13T01:46:22Z</dcterms:created>
  <dcterms:modified xsi:type="dcterms:W3CDTF">2024-02-26T02:33:26Z</dcterms:modified>
</cp:coreProperties>
</file>