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20" r:id="rId21"/>
    <p:sldId id="319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7" d="100"/>
          <a:sy n="37" d="100"/>
        </p:scale>
        <p:origin x="1770" y="26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FD2-6B2E-4CA6-A622-CEFF557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4EDF4E-8845-4A48-A941-8E6E410A4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5449BF-A417-4831-960C-7F782D70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84D4C-1719-4F27-A2BF-CBD3F896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9DBDBF-5A35-4D1B-987B-AFD5DD95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53C2-4F5F-45A8-9266-FE4D4CC3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AE350-DDB2-40C7-8A10-B7964310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8119F0-8E00-4850-B133-7720315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F3C3-0ACA-4C87-A0AE-059607B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3DF7E0-FD3A-4DC7-A753-B38F0E5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462041-245A-41D2-98CB-9F3762DE4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19085E-37EC-4B81-84D4-1DF7964A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A1A3C-A87E-4A91-B792-C2756E9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DCBDC-65EC-4016-A7FD-9EC2E7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246731-7C4E-46C5-8C38-D280757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82DF-2EC9-4EB1-8D54-6D126EA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BBAC4-ACE1-4BEC-A0BD-36ACAEC8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52A2F4-B32A-42D4-BB9F-4C05F19D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9D6C2-E06F-4D70-BE8C-CB3025F2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920F42-969E-4C31-B9D6-D0B5C750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6A1D-746A-49E4-8562-87B33EC7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C2DD27-5F79-4F2B-9494-1DC31B2D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498425-A838-442C-8CD5-F4780F0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306CE0-C628-4426-9B4C-4241EA3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83F40D-EE74-45A7-A386-AD54778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9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65F22-4101-490D-B423-7DA801F0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1E6B22-7F85-4189-BED0-E3EB36214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5A8C76-6DA1-47D0-8260-098DC02B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C27E760-DBDB-475F-A3EF-D7065014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478050-09E4-4321-8A25-AD39108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5E3F52-9D4C-45A4-8948-EDBB13B5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05F3E-5BEA-4AC6-904B-9261C4E7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2C62F2-AF34-4D54-BF94-3994BEA6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1506B3-1967-47E9-B8B5-2EA2CB14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08B6DC-8FC2-41C9-B261-14DCB7149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24852D-E132-4F77-A584-B2B931ABE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73CA2-0442-4688-8321-CD292999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E51769-1177-4ED0-B083-BDDE959A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F9CFEA-E897-4DAB-BD6C-0A091F02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AD70E-7A36-4494-9F5A-8FC2D0A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2FAB56-699D-42F8-82CB-EDF68AA5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30A770-91EC-4FB4-840D-55E91C57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45DEA4-29F2-4DF7-A1F1-CC00D40C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01273C-8447-45EB-B8D6-F0411B0D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C2BE3A-E4EB-40B9-8A20-243A4CA0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45F898-BE3E-4B5F-ACA4-05D6FDF1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69E67-5CCA-41E7-B327-B1C01CC4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6BB457-61A4-42E2-897F-4EA65D0C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D7E43B1-4CFE-4B7B-9936-B1A0F77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94B631-7B7F-4C4B-BB28-16AF23B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FEEF77-0823-464F-B8A8-4F835F9E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6D462-2DB6-433C-8297-11FEE192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4E83-6614-4620-90CF-1E0119F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1CBAF61-41D6-4AA2-8B65-A059DE066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EA214A-A876-4FA7-AF00-0C92A101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EF7EF-328C-4A69-A1EF-C9408E62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960296-B97E-4064-83DA-0BDB4B2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F88C40-6353-4CF6-AB99-C2F57C7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98F62FB-7942-4C6C-9828-82C44AF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B61B1-FB6E-4F74-B72E-0E4A5DE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3EAE29-2B1F-46F2-A92D-28EDB219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F9D-924A-42A5-AB2C-7C116711051B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2045E0-448A-4A15-AF11-DE1DF643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11A47B-993E-40A0-8145-17FF85009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9CF25-ED1A-435A-8150-311BD188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C7C66-68E9-4B14-AE4B-120C67C3C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873CF-40D8-4C57-B0B5-651458FF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50C8A-E1D8-4CBB-8E54-5BA0210C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11ADD6-2A53-4B1D-996F-9662D7E7E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81778-4D7C-44BD-B357-F09E394F6B6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44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50C8A-E1D8-4CBB-8E54-5BA0210C6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11ADD6-2A53-4B1D-996F-9662D7E7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554E1-8DFB-4741-86B5-3ACEAC685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49C48E-A204-4BD1-ADC5-C9EFED5D98AF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8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11ADD6-2A53-4B1D-996F-9662D7E7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554E1-8DFB-4741-86B5-3ACEAC685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D1EE2-9D09-4774-B793-220425F6A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2E263C-9311-4B4A-9661-DF163BADBF6E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554E1-8DFB-4741-86B5-3ACEAC68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D1EE2-9D09-4774-B793-220425F6A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13508-9451-4D3D-90B7-67AE030AA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20FB8-3818-41FD-B3A7-B87320BC2770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2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D1EE2-9D09-4774-B793-220425F6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13508-9451-4D3D-90B7-67AE030A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A97F1-3CED-4334-A443-314968E6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7C483-C684-4F2B-AAC2-E30B9D0FF500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4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13508-9451-4D3D-90B7-67AE030AA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A97F1-3CED-4334-A443-314968E66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54EAFF-F880-43C1-B4C8-DA8A78B62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DF47D-E820-4589-814A-747907ACD93F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8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A97F1-3CED-4334-A443-314968E66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54EAFF-F880-43C1-B4C8-DA8A78B62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1DFB1-E4B6-4540-9158-F3AD83C16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F2C22-4EBF-46E8-9DBC-CD135772C59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7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54EAFF-F880-43C1-B4C8-DA8A78B6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1DFB1-E4B6-4540-9158-F3AD83C16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C1F049-67A6-4E61-BECB-1C717061D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9852C7-2B70-4696-872F-630706832EB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7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C1F049-67A6-4E61-BECB-1C717061D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F995E-8744-49CF-A988-5D660CC78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01828-88EC-4A1A-9F9D-20F455127B53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6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C1F049-67A6-4E61-BECB-1C717061D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F995E-8744-49CF-A988-5D660CC78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6AC9D-5B2D-473A-AAE3-0BD715F34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3E1BA-6119-4ADC-993B-2C0218D327B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C7C66-68E9-4B14-AE4B-120C67C3C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9CF25-ED1A-435A-8150-311BD188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F08D9-3B42-4EFF-922E-0B0387905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3160D-A09C-4280-8307-B99714F4A972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8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F995E-8744-49CF-A988-5D660CC78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6AC9D-5B2D-473A-AAE3-0BD715F3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FFFED-5098-4842-9259-8AC052C26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94F7C-810A-46C8-96D7-74D523444449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2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6AC9D-5B2D-473A-AAE3-0BD715F34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FFFED-5098-4842-9259-8AC052C26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6055B-7F40-4486-B7B4-BEC4476CF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66A96-6E20-47A3-B498-6BEEE81FB13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14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FFFED-5098-4842-9259-8AC052C2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6055B-7F40-4486-B7B4-BEC4476CF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A481B-49A5-4EAD-9D11-22937E64B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DD5AD-AEF3-4159-9EAD-AD9E0551EDFC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7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6055B-7F40-4486-B7B4-BEC4476CF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A481B-49A5-4EAD-9D11-22937E64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0B7FB-53D0-41CB-ABE9-CF2C6FA91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B39AE-AB8E-469F-A9EF-FE7F994AB8C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2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A481B-49A5-4EAD-9D11-22937E64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0B7FB-53D0-41CB-ABE9-CF2C6FA91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1E925-5CB7-4564-8081-D1BA86252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294B06-41CD-4168-8D13-8F22A05BE2B5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69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0B7FB-53D0-41CB-ABE9-CF2C6FA9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1E925-5CB7-4564-8081-D1BA86252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21628-A610-4AE2-BCD2-46A1BECE9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11E19-6349-4F8F-98C7-0B90691CAC9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69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1E925-5CB7-4564-8081-D1BA8625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21628-A610-4AE2-BCD2-46A1BECE9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6D3F6-F716-4B21-A0E8-75EB3ED01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57EB2C-2910-4348-B803-7623C630E5F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88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21628-A610-4AE2-BCD2-46A1BECE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6D3F6-F716-4B21-A0E8-75EB3ED01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99B6E-78E1-4D24-80EB-D2E5A862D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38166-D3CF-4A60-B929-B742BD90CF94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6D3F6-F716-4B21-A0E8-75EB3ED01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99B6E-78E1-4D24-80EB-D2E5A862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04D65-14A2-4083-BE33-113CC71C2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453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E09AF-768B-43EC-94D5-99AD5F6A049C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08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99B6E-78E1-4D24-80EB-D2E5A862D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453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04D65-14A2-4083-BE33-113CC71C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7CFFEF-755F-4877-BBAA-5FB13171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453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95515-58B1-44AE-B0E5-02C0A4571C27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6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C7C66-68E9-4B14-AE4B-120C67C3C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F08D9-3B42-4EFF-922E-0B0387905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A4283-5F0B-4223-8542-C16E046BF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417A56-0BAD-4FE3-8CA2-952CFDBFC3AE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04D65-14A2-4083-BE33-113CC71C2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4531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7CFFEF-755F-4877-BBAA-5FB131711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D15AF-00D5-4CA1-9FB1-392AFF420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4531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20CBF-DD5A-496F-B807-EB2D6F25AEB6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3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7CFFEF-755F-4877-BBAA-5FB131711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453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D15AF-00D5-4CA1-9FB1-392AFF42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0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F08D9-3B42-4EFF-922E-0B0387905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A4283-5F0B-4223-8542-C16E046BF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EFA3C-493C-420D-A737-64340128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54A4A-589C-4AD2-986D-3092E1BACFA4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A4283-5F0B-4223-8542-C16E046BF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EFA3C-493C-420D-A737-64340128C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3F573-AD39-49E1-B020-63C19F3C1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93845C-4580-493E-B1F1-6026740D884B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1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EFA3C-493C-420D-A737-64340128C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3F573-AD39-49E1-B020-63C19F3C1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26C414-F3D6-4F6D-99B5-C5A3F308D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DED21F-1F10-4578-9F14-8DB0C26738B3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3F573-AD39-49E1-B020-63C19F3C1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26C414-F3D6-4F6D-99B5-C5A3F308D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9D94-6C97-4C42-8F95-0F1E228A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B77ED-840F-45C2-AE12-0C9A76B9EE89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5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26C414-F3D6-4F6D-99B5-C5A3F308D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9D94-6C97-4C42-8F95-0F1E228A1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873CF-40D8-4C57-B0B5-651458FFB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7EF6B-1322-45C0-A305-CAF47DF09C90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6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9D94-6C97-4C42-8F95-0F1E228A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873CF-40D8-4C57-B0B5-651458FF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50C8A-E1D8-4CBB-8E54-5BA0210C6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E3E92-E9A3-472F-AE84-911743225A3F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3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29</Words>
  <Application>Microsoft Office PowerPoint</Application>
  <PresentationFormat>Широкий екран</PresentationFormat>
  <Paragraphs>29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Roboto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 Marano</dc:creator>
  <cp:lastModifiedBy>Serhii Marano</cp:lastModifiedBy>
  <cp:revision>26</cp:revision>
  <dcterms:created xsi:type="dcterms:W3CDTF">2024-02-13T01:46:22Z</dcterms:created>
  <dcterms:modified xsi:type="dcterms:W3CDTF">2024-02-20T06:08:49Z</dcterms:modified>
</cp:coreProperties>
</file>