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94660"/>
  </p:normalViewPr>
  <p:slideViewPr>
    <p:cSldViewPr snapToGrid="0">
      <p:cViewPr varScale="1">
        <p:scale>
          <a:sx n="57" d="100"/>
          <a:sy n="57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26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46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0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61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1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0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6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63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2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7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2B6C-5809-4197-AF48-4BD9572CB817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4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Зміст та етапи  роботи слідчого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59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342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05212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95475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19793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59859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90121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80179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45922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6395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86021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415086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423952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13697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</Words>
  <Application>Microsoft Office PowerPoint</Application>
  <PresentationFormat>Широкоэкранный</PresentationFormat>
  <Paragraphs>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Зміст та етапи  роботи слідчого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2020-06-02T07:57:15Z</dcterms:created>
  <dcterms:modified xsi:type="dcterms:W3CDTF">2021-04-27T20:30:30Z</dcterms:modified>
</cp:coreProperties>
</file>