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26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69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3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10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1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18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60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63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92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47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2B6C-5809-4197-AF48-4BD9572CB817}" type="datetimeFigureOut">
              <a:rPr lang="ru-RU" smtClean="0"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2018A-9192-4448-8B70-1E123389D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Зміст та етапи  роботи слідчого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342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0521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9547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19793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5985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9012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8017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4592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63952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8602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41508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42395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13697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Широкоэкранный</PresentationFormat>
  <Paragraphs>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Зміст та етапи  роботи слідчого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2020-06-02T07:57:15Z</dcterms:created>
  <dcterms:modified xsi:type="dcterms:W3CDTF">2021-04-27T20:30:30Z</dcterms:modified>
</cp:coreProperties>
</file>