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340768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Етнічний конфлікт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—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форма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громадянського, політичного або збройного протиборства в якому сторони з протилежними інтересами розрізняються за етнічною ознакою.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005064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Arial" pitchFamily="34" charset="0"/>
                <a:cs typeface="Arial" pitchFamily="34" charset="0"/>
              </a:rPr>
              <a:t>Міжетнічний конфлікт - це специфічна ситуація в стосунках між етнічними спільнотами, її частинами або ж її окремими представниками, змістом якої є змагання учасників цих стосунків за відповідні ніші у суспільному житті поліетнічної країни й у ході якого окреслюється протилежність інтересів та застосовуються будь-які засоби для реалізації цих інтересів та утвердження своєї етнічності в етнонаціональній структурі країни проживання. 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79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916832"/>
            <a:ext cx="8932544" cy="399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08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013176"/>
            <a:ext cx="84854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Arial" pitchFamily="34" charset="0"/>
                <a:cs typeface="Arial" pitchFamily="34" charset="0"/>
              </a:rPr>
              <a:t>Міжетнічний конфлікт відбувається в процесі міжетнічної взаємодії на рівні “більшість -- меншість” (або ж меншості, меншини) чи на рівні “меншість -- меншість”. У першому випадку можна говорити про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макрорівень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оскільки тут задіяний рівень національний (мається на увазі принаймні один компонент -- більшість, котра, як правило, покриває всю територію країни), а в другому -- про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мікрорівень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(або ж про меншинний рівень). 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277365"/>
            <a:ext cx="6313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Рівні перебігу етнічних конфліктів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3841" y="2474014"/>
            <a:ext cx="1872208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Етнічний конфлікт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2264109" y="1069858"/>
            <a:ext cx="936104" cy="3456384"/>
          </a:xfrm>
          <a:prstGeom prst="leftBrace">
            <a:avLst/>
          </a:prstGeom>
          <a:ln w="3175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20172" y="1537723"/>
            <a:ext cx="1512168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МЕНШІСТЬ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85081" y="1537723"/>
            <a:ext cx="1728192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БІЛЬШІСТЬ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21085" y="3459417"/>
            <a:ext cx="1656184" cy="7200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МЕНШІСТЬ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3459417"/>
            <a:ext cx="1872208" cy="78121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МЕНШІСТЬ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9506" y="1069858"/>
            <a:ext cx="1733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МАКРОІВЕНЬ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2975112"/>
            <a:ext cx="17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Arial" pitchFamily="34" charset="0"/>
                <a:cs typeface="Arial" pitchFamily="34" charset="0"/>
              </a:rPr>
              <a:t>МІКРОРІВЕНЬ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07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748883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Arial" pitchFamily="34" charset="0"/>
                <a:cs typeface="Arial" pitchFamily="34" charset="0"/>
              </a:rPr>
              <a:t>Основні чинники виникнення і розвитку міжетнічних конфліктів: 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соціальні; 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політичні;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культурні;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психологічні;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релігійні;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ті, що перебувають у сфері управління та відносин регіональної й центральної влади; 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суто етнічні, які базуються на стереотипах (уявленнях) представників різних спільнот один про одного. 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dirty="0" smtClean="0">
                <a:latin typeface="Arial" pitchFamily="34" charset="0"/>
                <a:cs typeface="Arial" pitchFamily="34" charset="0"/>
              </a:rPr>
              <a:t>Найпотужніше силове поле мають соціальні чинники, оскільки представники етнічних спільнот є, як правило, найбільш занедбаними в соціальному плані, потерпаючи від низького рівня життя, високого рівня безробіття, низького рівня освіти, обмежених можливостей доступу до соціальних благ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961" y="537321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Arial" pitchFamily="34" charset="0"/>
                <a:cs typeface="Arial" pitchFamily="34" charset="0"/>
              </a:rPr>
              <a:t>Оглядаючи причини міжетнічного конфлікту, можна зробити узагальнюючий висновок, що глобальною причиною конфліктів є змагання соціальних груп (а етнічна спільнота є одним із її різновидів) за здобуття гідних ніш у процесі суспільного розвитку країни.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97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4002" y="4653136"/>
            <a:ext cx="851197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Arial" pitchFamily="34" charset="0"/>
                <a:cs typeface="Arial" pitchFamily="34" charset="0"/>
              </a:rPr>
              <a:t>Власне, складність феномена “міжетнічних конфліктів” та його сучасне розуміння не вичерпуються таким поняттям, як “сторона конфлікту”. Щодо учасників конфлікту, то ними можуть виступати індивідууми, групи, організації, а також люди, які випадково опиняються в зоні конфлікту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543341"/>
            <a:ext cx="7840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Arial" pitchFamily="34" charset="0"/>
                <a:cs typeface="Arial" pitchFamily="34" charset="0"/>
              </a:rPr>
              <a:t>Діючі сторони (актори) міжетнічних конфліктів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7884" y="1340768"/>
            <a:ext cx="1944216" cy="7920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Етнічний конфлікт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70753" y="2113979"/>
            <a:ext cx="1944216" cy="82809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Посередники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0030" y="2132856"/>
            <a:ext cx="1872208" cy="82809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Учасники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1860" y="2996952"/>
            <a:ext cx="2376264" cy="100811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Суб'єкти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1"/>
            <a:endCxn id="7" idx="0"/>
          </p:cNvCxnSpPr>
          <p:nvPr/>
        </p:nvCxnSpPr>
        <p:spPr>
          <a:xfrm flipH="1">
            <a:off x="1446134" y="1736812"/>
            <a:ext cx="2081750" cy="396044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2"/>
            <a:endCxn id="8" idx="0"/>
          </p:cNvCxnSpPr>
          <p:nvPr/>
        </p:nvCxnSpPr>
        <p:spPr>
          <a:xfrm>
            <a:off x="4499992" y="2132856"/>
            <a:ext cx="0" cy="864096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3"/>
            <a:endCxn id="6" idx="0"/>
          </p:cNvCxnSpPr>
          <p:nvPr/>
        </p:nvCxnSpPr>
        <p:spPr>
          <a:xfrm>
            <a:off x="5472100" y="1736812"/>
            <a:ext cx="2170761" cy="377167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13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Серед можливих форм вияву конфлікту, що їх слід назвати конкретними, хоча ці форми вияву конфлікту можна розглядати як форми поведінки (більш широкої діяльності) акторів у міжетнічному конфлікті, найчастіше ми стикаємося з такими: 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1) неприйняття меншістю цінностей, які сповідує й проголошує більшість; </a:t>
            </a: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2) відмова під різними приводами виконувати рішення центральної влади; 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3) протистояння між більшістю і меншістю з приводу принципових засад етнополітики держави (наприклад, відмови в наданні громадянства; заборони на професії; заходи, які спричинюють зміни в етнічному складі тих чи тих регіонів тощо); 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4) вияви неповаги, вандалізму до культурних й історичних святинь тієї чи іншої етнічної спільноти (як правило, на рівні стосунків “меншість -- меншість”); 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5) виштовхування представниками однієї національності представників іншої із престижних бізнесових ніш; 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6) ксенофобія тощо.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7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4345"/>
            <a:ext cx="86409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Основні форми вияву конфлікту (за характером дій акторів конфлікту) :</a:t>
            </a:r>
          </a:p>
          <a:p>
            <a:endParaRPr lang="uk-UA" sz="2000" dirty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1) стихійні конфлікти -- стихійні зіткнення масового характеру (таких на території колишнього Радянського Союзу було чимало -- Алма-Ата, Нагірний Карабах, Сумгаїт тощо);</a:t>
            </a:r>
          </a:p>
          <a:p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2) організовані конфлікти (вони виростали з першої форми -- чеченська війна, військові дії в Придністров’ї);</a:t>
            </a:r>
          </a:p>
          <a:p>
            <a:endParaRPr lang="uk-UA" sz="2000" dirty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3) наростання міжетнічної (міжнаціональної) напруги, агрегація етнічних (національних) почуттів, однак без стихійних насильницьких дій (мітинги, демонстрації, голосування -- Прибалтика).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4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Arial" pitchFamily="34" charset="0"/>
                <a:cs typeface="Arial" pitchFamily="34" charset="0"/>
              </a:rPr>
              <a:t>Структура міжетнічного конфлікту:</a:t>
            </a:r>
          </a:p>
          <a:p>
            <a:pPr algn="ctr"/>
            <a:endParaRPr lang="uk-UA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- етнічне дистанціювання (свідоме чи неусвідомлюване несприйняття етнокультурних й етнопсихологічних відмінностей інших етнічних спільнот);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- етнічна неприязнь;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- етнічна ворожість;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- етнічна напруга;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- етнічна конфронтація;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- етнічний антагонізм.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90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941" y="47667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Запобігання міжетнічним конфліктам є одним з елементів етнополітичного менеджменту, а у вузькому значенні мова йде про управління конфліктом. Останнє передбачає “не усування конфлікту”, а “контроль” за ним, “регулювання”, “вирішення”. </a:t>
            </a:r>
          </a:p>
          <a:p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Вироблена трирівнева схема впливу на конфлікт:</a:t>
            </a:r>
          </a:p>
          <a:p>
            <a:pPr marL="342900" indent="-342900">
              <a:buAutoNum type="arabicParenR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уникнення конфлікту, тобто запобігання його виникненню; 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2) запобігання виникненню можливих негативних наслідків конфлікту; </a:t>
            </a:r>
          </a:p>
          <a:p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3) вирішення конфлікту, тобто усунення його причини і примирення сторін, які перебувають у стані конфлікту.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797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8847"/>
            <a:ext cx="856895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Arial" pitchFamily="34" charset="0"/>
                <a:cs typeface="Arial" pitchFamily="34" charset="0"/>
              </a:rPr>
              <a:t>Умови, що визначають тип конфлікту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Критерій характеру системних відносин дає змогу виокремити чотири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умови (або ситуації) перебігу конфліктів, що, у свою чергу,уможливлює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їх типологізацію.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1. Конфлікт відбувається між етнічними спільнотами, що входять до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однієї політичної системи, межі якої, як правило, співпадають з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кордонами держави.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2. Конфлікт, що виник в результаті розпаду певної політичної системи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на території, де одвічно перебували етнічні групи.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3. Конфлікт відбувається між однією суверенною державою і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щонайменше однією етнічною спільнотою.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uk-UA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4. Конфлікт між незалежними політичними одиницями (державами),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що становлять самостійні політичні системи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5075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440</TotalTime>
  <Words>820</Words>
  <Application>Microsoft Office PowerPoint</Application>
  <PresentationFormat>Экран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XTreme</cp:lastModifiedBy>
  <cp:revision>27</cp:revision>
  <dcterms:modified xsi:type="dcterms:W3CDTF">2021-11-16T21:26:33Z</dcterms:modified>
</cp:coreProperties>
</file>