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1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8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2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1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4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6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7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8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4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096D-DF96-4B87-A4CD-B6506F86539E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F9182-01CF-4F84-8E97-B552E2E6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0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Робота судді,  </a:t>
            </a:r>
            <a:r>
              <a:rPr lang="uk-UA" dirty="0" smtClean="0"/>
              <a:t>система судових органів України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984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620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714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224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960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323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33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209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950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323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940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217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437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283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93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790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Робота судді,  система судових органів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2020-06-01T07:04:32Z</dcterms:created>
  <dcterms:modified xsi:type="dcterms:W3CDTF">2021-05-05T20:00:34Z</dcterms:modified>
</cp:coreProperties>
</file>