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1" r:id="rId2"/>
    <p:sldId id="256" r:id="rId3"/>
    <p:sldId id="314" r:id="rId4"/>
    <p:sldId id="317" r:id="rId5"/>
    <p:sldId id="325" r:id="rId6"/>
    <p:sldId id="324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22" r:id="rId17"/>
    <p:sldId id="343" r:id="rId18"/>
    <p:sldId id="327" r:id="rId19"/>
    <p:sldId id="344" r:id="rId20"/>
    <p:sldId id="345" r:id="rId21"/>
    <p:sldId id="315" r:id="rId22"/>
    <p:sldId id="318" r:id="rId23"/>
    <p:sldId id="319" r:id="rId24"/>
    <p:sldId id="320" r:id="rId25"/>
    <p:sldId id="321" r:id="rId26"/>
    <p:sldId id="346" r:id="rId27"/>
    <p:sldId id="347" r:id="rId28"/>
    <p:sldId id="348" r:id="rId29"/>
    <p:sldId id="349" r:id="rId30"/>
    <p:sldId id="350" r:id="rId31"/>
    <p:sldId id="351" r:id="rId32"/>
    <p:sldId id="353" r:id="rId33"/>
    <p:sldId id="352" r:id="rId34"/>
    <p:sldId id="316" r:id="rId35"/>
    <p:sldId id="332" r:id="rId36"/>
    <p:sldId id="354" r:id="rId37"/>
    <p:sldId id="355" r:id="rId38"/>
    <p:sldId id="329" r:id="rId39"/>
    <p:sldId id="356" r:id="rId40"/>
    <p:sldId id="328" r:id="rId41"/>
    <p:sldId id="330" r:id="rId42"/>
    <p:sldId id="357" r:id="rId43"/>
    <p:sldId id="331" r:id="rId44"/>
    <p:sldId id="333" r:id="rId45"/>
    <p:sldId id="358" r:id="rId46"/>
    <p:sldId id="359" r:id="rId47"/>
    <p:sldId id="360" r:id="rId48"/>
    <p:sldId id="364" r:id="rId49"/>
    <p:sldId id="361" r:id="rId50"/>
    <p:sldId id="362" r:id="rId51"/>
    <p:sldId id="365" r:id="rId52"/>
    <p:sldId id="366" r:id="rId53"/>
    <p:sldId id="363" r:id="rId54"/>
    <p:sldId id="310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7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2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7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10.10.2022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vchenko.am@knuba.edu.ua" TargetMode="External"/><Relationship Id="rId2" Type="http://schemas.openxmlformats.org/officeDocument/2006/relationships/hyperlink" Target="mailto:asav2509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4" y="609600"/>
            <a:ext cx="9790221" cy="4631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 в професійній діяльності</a:t>
            </a:r>
            <a: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Антоніна Михайлівна</a:t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афедри ТЗНС та ОП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asav2509@gmail.com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savchenko.am@knuba.edu.ua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368490"/>
            <a:ext cx="112184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трудового 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наказ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3081" y="2615260"/>
            <a:ext cx="111229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права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держава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8052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00251"/>
            <a:ext cx="11600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71" y="2116133"/>
            <a:ext cx="6373525" cy="424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9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13899"/>
            <a:ext cx="116415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способом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Закону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оплату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держава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санкціонує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межах 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94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41194"/>
            <a:ext cx="114641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та методу,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принципом демократизму).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Загальноправові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до трудового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демократизму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771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2" y="450376"/>
            <a:ext cx="114231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трудовому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результатах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непрацездатності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материнством.</a:t>
            </a:r>
          </a:p>
        </p:txBody>
      </p:sp>
    </p:spTree>
    <p:extLst>
      <p:ext uri="{BB962C8B-B14F-4D97-AF65-F5344CB8AC3E}">
        <p14:creationId xmlns:p14="http://schemas.microsoft.com/office/powerpoint/2010/main" val="212372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3" y="300252"/>
            <a:ext cx="116278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ст. 1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методу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предметом трудового права.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83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830" y="259307"/>
            <a:ext cx="8451661" cy="633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19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9" y="286604"/>
            <a:ext cx="1147776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(такими, як оплата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зарплата,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Ідеологічна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трудового права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нею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наглядово-контрольні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3505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3" y="307834"/>
            <a:ext cx="10481481" cy="667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7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300251"/>
            <a:ext cx="1158694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трудового права структурно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права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методу трудового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час, час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суміщають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контроль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додержанням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390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1091821"/>
            <a:ext cx="1106833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3 .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система трудового права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трудового права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7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307" y="354842"/>
            <a:ext cx="11546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трудового права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збігатися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системою трудового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скла-дається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права,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нормативного акта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90" y="4085341"/>
            <a:ext cx="3415993" cy="22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932" y="418532"/>
            <a:ext cx="9875520" cy="135636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 трудового права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2308" y="1434141"/>
            <a:ext cx="6357439" cy="476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45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421" y="300252"/>
            <a:ext cx="70422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ст.43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яку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реалізовує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професійно-технічного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перепідготовки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138" y="1378423"/>
            <a:ext cx="4846644" cy="36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83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2" y="423081"/>
            <a:ext cx="111775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примусовою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альтернативна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невійськова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служба,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плату,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нижчу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неповнолітніх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незаконного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3188924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313899"/>
            <a:ext cx="115323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законiв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Законах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 оплату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24.03.95,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відпустки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15.11.96,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зайнятiсть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05.07.2012,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i угоди»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01.06.93,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14.10.92, «Про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засади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соцiального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ветеранiв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16.12.93,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законах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616" y="4048762"/>
            <a:ext cx="1809750" cy="2524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67" y="4019975"/>
            <a:ext cx="3754983" cy="2489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032" y="4039167"/>
            <a:ext cx="3625580" cy="254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96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603" y="327546"/>
            <a:ext cx="116005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підзаконні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предмет 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предметом 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актiв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04" y="2047163"/>
            <a:ext cx="6224449" cy="4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0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382138"/>
            <a:ext cx="60869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є,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1971 р.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зазнавав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неодноразово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27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1988 р., 20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1991 р.4, 18 лютого 1992 р.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25" y="562093"/>
            <a:ext cx="4094329" cy="59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4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423081"/>
            <a:ext cx="114914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практикується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Так, Закон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і угоди" послужив основою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Кодексу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Так само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 р. № 2694-ХП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VII "Оплата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оплату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ставлять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зараз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над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Трудового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97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27547"/>
            <a:ext cx="118781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18-ти глав та 265-ти статей.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та XVI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главами ПІ-А і XVI- А.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КЗпП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відсилочний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бланкетний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нормативного акта.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шляхом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подзаконного характеру.</a:t>
            </a:r>
          </a:p>
        </p:txBody>
      </p:sp>
    </p:spTree>
    <p:extLst>
      <p:ext uri="{BB962C8B-B14F-4D97-AF65-F5344CB8AC3E}">
        <p14:creationId xmlns:p14="http://schemas.microsoft.com/office/powerpoint/2010/main" val="2355107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327546"/>
            <a:ext cx="1143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межах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глава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зараховувати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помітне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Відомчі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них належать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приписи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науки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(ставок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урегульовано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оплату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професорсько-викладацького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51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система трудового права </a:t>
            </a:r>
            <a:r>
              <a:rPr lang="ru-RU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8951" y="2593074"/>
            <a:ext cx="10863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обійтися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повноправним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результатами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99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333" y="382336"/>
            <a:ext cx="1144592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роз'яснення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режиму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21" y="2884547"/>
            <a:ext cx="3075012" cy="345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955" y="245661"/>
            <a:ext cx="115050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Мінпраці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контракту 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яка є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взірцем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контрактної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договору. А "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порядок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юстиції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1993 р. № 58, стала,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актом,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книжки, як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визнаються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підтверджує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30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5" y="382138"/>
            <a:ext cx="114641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оминули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вписуються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систему нормативно-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трудовому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особливо у межах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 Прикладом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"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р. </a:t>
            </a:r>
          </a:p>
        </p:txBody>
      </p:sp>
    </p:spTree>
    <p:extLst>
      <p:ext uri="{BB962C8B-B14F-4D97-AF65-F5344CB8AC3E}">
        <p14:creationId xmlns:p14="http://schemas.microsoft.com/office/powerpoint/2010/main" val="9486238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6" y="450376"/>
            <a:ext cx="6971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права.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175" y="1828800"/>
            <a:ext cx="4766119" cy="337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77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порядок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7330" y="3164977"/>
            <a:ext cx="5101196" cy="33946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6287" y="2075143"/>
            <a:ext cx="8147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договору.</a:t>
            </a:r>
          </a:p>
        </p:txBody>
      </p:sp>
    </p:spTree>
    <p:extLst>
      <p:ext uri="{BB962C8B-B14F-4D97-AF65-F5344CB8AC3E}">
        <p14:creationId xmlns:p14="http://schemas.microsoft.com/office/powerpoint/2010/main" val="2270323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54" y="463596"/>
            <a:ext cx="11298608" cy="559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56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433" y="354842"/>
            <a:ext cx="11409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угода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орган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виплачувати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плату та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на одному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угодою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3687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4" y="341194"/>
            <a:ext cx="60186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виповнилося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виняток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на роботу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ними 14-річного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69" y="1269242"/>
            <a:ext cx="5467999" cy="34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6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78" y="704224"/>
            <a:ext cx="9204902" cy="538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92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395785"/>
            <a:ext cx="113139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наказом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зарахування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наказ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допущено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повинна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тижневий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моменту фактичного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819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602" y="259307"/>
            <a:ext cx="116278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ст. 23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чином,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розпоряджатися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здiбностями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Разом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вiльний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вибiр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тiльки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професiї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й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iгнорувати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дiяльнiсть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20" y="2936963"/>
            <a:ext cx="4815704" cy="36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43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20" y="191069"/>
            <a:ext cx="8627922" cy="648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4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25" y="900754"/>
            <a:ext cx="10991875" cy="48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8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9" y="327546"/>
            <a:ext cx="114641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Особливою формою трудового договору є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соціально-побутові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контракту в т. ч.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дострокового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Контракт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оплату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Сфера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705" y="3439917"/>
            <a:ext cx="5295333" cy="317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67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20" y="382137"/>
            <a:ext cx="9585507" cy="57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72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25" y="844029"/>
            <a:ext cx="10319272" cy="46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41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0" y="341195"/>
            <a:ext cx="115050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доручається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 шести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14" y="3880625"/>
            <a:ext cx="4145047" cy="27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946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99" y="300251"/>
            <a:ext cx="115733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закінчився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витримав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67" y="2762178"/>
            <a:ext cx="5488382" cy="365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51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9433" y="272955"/>
            <a:ext cx="11546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18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навчально-виховні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звільнилися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запас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медико-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01" y="3528433"/>
            <a:ext cx="6564573" cy="281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196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251" y="327547"/>
            <a:ext cx="115187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посаду;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конкурсного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вагітних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одиноких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чотирнадцяти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12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сезонні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201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841" y="313899"/>
            <a:ext cx="11450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роз'яснити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правилами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інструктаж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протипожежної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67" y="3745004"/>
            <a:ext cx="4133281" cy="289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9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152" y="313898"/>
            <a:ext cx="8170461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771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232012"/>
            <a:ext cx="116415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книжка.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позаштатних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державному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страхуванню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книжки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роботу,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нагороди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стягнення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заносяться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87678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300251"/>
            <a:ext cx="115596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Кодексу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угода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строку трудового договору,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поставила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призов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невійськову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службу;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ним органу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профспілкового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органу;</a:t>
            </a:r>
          </a:p>
        </p:txBody>
      </p:sp>
    </p:spTree>
    <p:extLst>
      <p:ext uri="{BB962C8B-B14F-4D97-AF65-F5344CB8AC3E}">
        <p14:creationId xmlns:p14="http://schemas.microsoft.com/office/powerpoint/2010/main" val="1284672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991" y="395787"/>
            <a:ext cx="90484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посаду;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звільнення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випробуванням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позбавлення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контрактом.</a:t>
            </a:r>
          </a:p>
        </p:txBody>
      </p:sp>
    </p:spTree>
    <p:extLst>
      <p:ext uri="{BB962C8B-B14F-4D97-AF65-F5344CB8AC3E}">
        <p14:creationId xmlns:p14="http://schemas.microsoft.com/office/powerpoint/2010/main" val="75083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423081"/>
            <a:ext cx="114641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роботу в порядку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переведення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відмовлено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договору.</a:t>
            </a: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договору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станом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71015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407" y="1965960"/>
            <a:ext cx="5513696" cy="412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3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5" y="327546"/>
            <a:ext cx="116142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трудового 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насамперед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бностей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169" y="1712541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8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00251"/>
            <a:ext cx="115733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предметом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договором,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само, як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належать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предмет, 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оплата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2137" y="2977907"/>
            <a:ext cx="11573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правового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трудового 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т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ними: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профспілок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працевлаштування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81764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137" y="354843"/>
            <a:ext cx="11450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дисциплінарних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контролю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процесуальні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похідними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2" y="3032499"/>
            <a:ext cx="4790364" cy="35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6" y="313899"/>
            <a:ext cx="115323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приводу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39" y="2192765"/>
            <a:ext cx="3070746" cy="43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643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789</TotalTime>
  <Words>3245</Words>
  <Application>Microsoft Office PowerPoint</Application>
  <PresentationFormat>Широкоэкранный</PresentationFormat>
  <Paragraphs>142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7" baseType="lpstr">
      <vt:lpstr>Corbel</vt:lpstr>
      <vt:lpstr>Times New Roman</vt:lpstr>
      <vt:lpstr>Базис</vt:lpstr>
      <vt:lpstr> Правознавство в професійній діяльності   Савченко Антоніна Михайлівна ст. викл. кафедри ТЗНС та ОП  asav2509@gmail.com savchenko.am@knuba.edu.ua  </vt:lpstr>
      <vt:lpstr>Презентация PowerPoint</vt:lpstr>
      <vt:lpstr>   1. Поняття, принципи й система трудового права України.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Законодавча база трудового права України.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Трудовий договір: зміст, види, порядок укладання.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Задорожній</dc:creator>
  <cp:lastModifiedBy>valer</cp:lastModifiedBy>
  <cp:revision>71</cp:revision>
  <dcterms:created xsi:type="dcterms:W3CDTF">2021-03-29T09:18:08Z</dcterms:created>
  <dcterms:modified xsi:type="dcterms:W3CDTF">2022-10-10T17:50:42Z</dcterms:modified>
</cp:coreProperties>
</file>