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9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6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4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6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3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3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0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Нотаріус та нотаріальна діяльність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211788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67018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11768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47169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259406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223987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75248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Нотаріус та нотаріальна діяльність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2020-06-01T07:23:38Z</dcterms:created>
  <dcterms:modified xsi:type="dcterms:W3CDTF">2021-04-22T20:32:03Z</dcterms:modified>
</cp:coreProperties>
</file>