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6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3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6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9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7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6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1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0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4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Юридична діяльність та юридична практика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979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11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357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128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032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948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589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633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9948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462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686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473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787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407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Юридична діяльність та юридична практика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2020-05-28T19:35:22Z</dcterms:created>
  <dcterms:modified xsi:type="dcterms:W3CDTF">2021-05-05T20:01:52Z</dcterms:modified>
</cp:coreProperties>
</file>