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262" r:id="rId5"/>
    <p:sldId id="263" r:id="rId6"/>
    <p:sldId id="264" r:id="rId7"/>
    <p:sldId id="276" r:id="rId8"/>
    <p:sldId id="267" r:id="rId9"/>
    <p:sldId id="280" r:id="rId10"/>
    <p:sldId id="268" r:id="rId11"/>
    <p:sldId id="277" r:id="rId12"/>
    <p:sldId id="289" r:id="rId13"/>
    <p:sldId id="288" r:id="rId14"/>
    <p:sldId id="278" r:id="rId15"/>
    <p:sldId id="279" r:id="rId16"/>
    <p:sldId id="283" r:id="rId17"/>
    <p:sldId id="281" r:id="rId18"/>
    <p:sldId id="282" r:id="rId19"/>
    <p:sldId id="284" r:id="rId20"/>
    <p:sldId id="285" r:id="rId21"/>
    <p:sldId id="286" r:id="rId22"/>
    <p:sldId id="287" r:id="rId23"/>
    <p:sldId id="30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2388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02FD2-6B2E-4CA6-A622-CEFF5579B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4EDF4E-8845-4A48-A941-8E6E410A4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5449BF-A417-4831-960C-7F782D70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984D4C-1719-4F27-A2BF-CBD3F896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9DBDBF-5A35-4D1B-987B-AFD5DD95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E53C2-4F5F-45A8-9266-FE4D4CC3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5AE350-DDB2-40C7-8A10-B79643103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8119F0-8E00-4850-B133-7720315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5AF3C3-0ACA-4C87-A0AE-059607BA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3DF7E0-FD3A-4DC7-A753-B38F0E54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8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7462041-245A-41D2-98CB-9F3762DE4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719085E-37EC-4B81-84D4-1DF7964A7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DA1A3C-A87E-4A91-B792-C2756E95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DCBDC-65EC-4016-A7FD-9EC2E728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246731-7C4E-46C5-8C38-D2807579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0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E82DF-2EC9-4EB1-8D54-6D126EAE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6BBAC4-ACE1-4BEC-A0BD-36ACAEC8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52A2F4-B32A-42D4-BB9F-4C05F19D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79D6C2-E06F-4D70-BE8C-CB3025F2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920F42-969E-4C31-B9D6-D0B5C750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5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76A1D-746A-49E4-8562-87B33EC7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C2DD27-5F79-4F2B-9494-1DC31B2D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498425-A838-442C-8CD5-F4780F0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306CE0-C628-4426-9B4C-4241EA3F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83F40D-EE74-45A7-A386-AD547784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9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65F22-4101-490D-B423-7DA801F0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1E6B22-7F85-4189-BED0-E3EB36214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5A8C76-6DA1-47D0-8260-098DC02B1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7E760-DBDB-475F-A3EF-D7065014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478050-09E4-4321-8A25-AD391085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5E3F52-9D4C-45A4-8948-EDBB13B5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1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05F3E-5BEA-4AC6-904B-9261C4E7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2C62F2-AF34-4D54-BF94-3994BEA67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B1506B3-1967-47E9-B8B5-2EA2CB14F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908B6DC-8FC2-41C9-B261-14DCB7149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24852D-E132-4F77-A584-B2B931ABE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1373CA2-0442-4688-8321-CD292999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E51769-1177-4ED0-B083-BDDE959A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F9CFEA-E897-4DAB-BD6C-0A091F02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3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AD70E-7A36-4494-9F5A-8FC2D0A9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12FAB56-699D-42F8-82CB-EDF68AA5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730A770-91EC-4FB4-840D-55E91C57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45DEA4-29F2-4DF7-A1F1-CC00D40C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7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F01273C-8447-45EB-B8D6-F0411B0D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4C2BE3A-E4EB-40B9-8A20-243A4CA0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B45F898-BE3E-4B5F-ACA4-05D6FDF1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7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69E67-5CCA-41E7-B327-B1C01CC4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6BB457-61A4-42E2-897F-4EA65D0C6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7E43B1-4CFE-4B7B-9936-B1A0F77B4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94B631-7B7F-4C4B-BB28-16AF23B7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FEEF77-0823-464F-B8A8-4F835F9E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E6D462-2DB6-433C-8297-11FEE192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5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64E83-6614-4620-90CF-1E0119F6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1CBAF61-41D6-4AA2-8B65-A059DE066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214A-A876-4FA7-AF00-0C92A1014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4EF7EF-328C-4A69-A1EF-C9408E62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960296-B97E-4064-83DA-0BDB4B2F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9F88C40-6353-4CF6-AB99-C2F57C75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98F62FB-7942-4C6C-9828-82C44AFB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5B61B1-FB6E-4F74-B72E-0E4A5DE6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3EAE29-2B1F-46F2-A92D-28EDB2198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4F9D-924A-42A5-AB2C-7C116711051B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2045E0-448A-4A15-AF11-DE1DF6432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11A47B-993E-40A0-8145-17FF85009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1806B1-F45C-44D6-A891-1CA5E232D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0D902-226D-4034-B899-C5F257B69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60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FD6FFE-B5E5-48E4-A6A4-D2DB3989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FB3528-418C-4F36-AA23-32BE5FFA7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45" y="-6858000"/>
            <a:ext cx="6483109" cy="65105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3ADBE5-FBAE-4E94-908B-78DB52CC3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5D9B8E-8DB4-4404-9196-4BE1071B840D}"/>
              </a:ext>
            </a:extLst>
          </p:cNvPr>
          <p:cNvSpPr txBox="1"/>
          <p:nvPr/>
        </p:nvSpPr>
        <p:spPr>
          <a:xfrm>
            <a:off x="11721905" y="63871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929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FD6FFE-B5E5-48E4-A6A4-D2DB3989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990F3D-86E1-4ADF-B082-A38757143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85167-1A78-48F6-BE98-BCDE472482F4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55BC5E-CE9B-4220-AFF2-8F746F704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48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990F3D-86E1-4ADF-B082-A38757143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85167-1A78-48F6-BE98-BCDE472482F4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315DF4-4ECF-41F8-B504-5089B0258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982FCD-02E4-41F8-ADDE-9C44F9A15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8741D3-B6A6-4200-9C2F-BCD01C2AB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239" y="8131588"/>
            <a:ext cx="4795415" cy="5332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7C852-19FF-4E0C-B1FA-FEB23736D448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011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A59AF8-8824-46AD-A5B7-3D69C96E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077415-63C9-4425-A27F-FF960EC60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E1EB53-1D90-4195-A470-CAB4C8A70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239" y="1273588"/>
            <a:ext cx="4795415" cy="533275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8FB080B-A5FB-4A95-83C6-FC0C71DD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16" y="7178873"/>
            <a:ext cx="462116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CC88A8-889C-4D5C-8878-0C3C6B6AF597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11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3309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C25921-8ECE-4DC9-8E26-760EBE5214FF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12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2E1E17-C100-48F1-852D-4D350375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16" y="369000"/>
            <a:ext cx="462116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4026CB7-BF6B-42F6-B909-1A0E72D4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12192000" cy="64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7EF958-39A7-4876-9A6A-9F1EE4EAD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52F1FD-2FCB-423A-9880-0FE770594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239" y="-5584412"/>
            <a:ext cx="4795415" cy="53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463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62E1E17-C100-48F1-852D-4D350375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16" y="-6671880"/>
            <a:ext cx="4621167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590C2DC-2CA7-443C-8E7C-8BC5F992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6DA901-2635-4A01-8318-045C85DC9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81FA12-386C-4C8F-9D9D-5C1113C0D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40" y="7226999"/>
            <a:ext cx="4305060" cy="61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B5C98-DC47-44B9-8480-50A35FA83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100" y="8069024"/>
            <a:ext cx="4680000" cy="4435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EF3C08-BCE3-401C-8ED6-0D5BA9A013D5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13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4789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1953DE-8839-44EB-8E51-200EF6B5D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5C9B94-8958-4BF8-AAE3-FAE67112F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0" y="368999"/>
            <a:ext cx="4305060" cy="61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299DE-300E-4C98-BFE7-5B8E4476D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00" y="1211024"/>
            <a:ext cx="4680000" cy="443595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96044EE-7196-4A14-9117-254DFE5C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7150"/>
            <a:ext cx="12192000" cy="64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6F2216-AC60-4BEA-B6D9-735DB961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E9EF07-8BBA-4DA2-A9B2-9261DF363EE2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14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807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264BA-5CDC-4F6F-ABD1-7E58DCFA6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E078D0-F39F-4DAD-AC4F-94EA3123C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A309F1-F1C9-4605-A6EA-8141ED18C806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A3EE70-740C-4536-B13D-4F72905FB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3991BB-F295-431E-B864-E8AC4E188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40" y="-6489001"/>
            <a:ext cx="4305060" cy="61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672CCE-34D5-4AEA-836B-7A77ABE5A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100" y="-5646976"/>
            <a:ext cx="4680000" cy="44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86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264BA-5CDC-4F6F-ABD1-7E58DCFA6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CA851-5B16-4E68-B682-91DDFEB10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87039B-15E1-4D75-8D41-CABA41E3E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2111E0-7334-45CE-9C47-2E94F03F3696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16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4520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0FAA57-8333-48EE-91E1-BA8E2DBD9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884B87-125A-43CE-9254-9AD2DDA4E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6BD4CF-072D-46C3-BC61-8F20CEF5C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A307F3-446D-40D1-8E3E-4C12F3F16774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17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811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0E4092-EA2E-48F3-9064-17100FEBC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BAB0A0-D0A8-4712-9D59-40FD535A5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85800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EC2456-2837-4D2C-8213-0C635395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85800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7089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884B87-125A-43CE-9254-9AD2DDA4E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677BB9-4B2B-495C-B736-10F8D539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B188D4-70B9-400C-9B2F-07D8B8110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A6818A-1EB0-4B6E-919D-B484FEF8A9B8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18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9019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677BB9-4B2B-495C-B736-10F8D5399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B188D4-70B9-400C-9B2F-07D8B8110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87CFA8-B942-4F79-9FE7-D1E2AEB41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2B40A3-A4B0-4ACF-8735-3E344F432D94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19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6418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B188D4-70B9-400C-9B2F-07D8B8110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87CFA8-B942-4F79-9FE7-D1E2AEB41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B0753-F42D-4A65-96D0-77A3D6624BBD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11F166-10D3-43AB-8219-990C75146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5495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87CFA8-B942-4F79-9FE7-D1E2AEB41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B0753-F42D-4A65-96D0-77A3D6624BBD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6ECBD-4D10-4692-9DC2-DB935209F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D1EBDF-830D-4D9F-8631-E1CB658C1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7A0989-9451-4BE6-B79D-6B944BEEB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22BB88-ED1E-43EE-BDB8-05DEFA406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947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8466DB-C079-44E2-BCB0-E5A46127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9E4C10-7F80-4A18-A3F8-7ECB1BB2C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3ED9C-1AE9-4F9D-ABE2-88A06E3DE5F9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B097FE-B152-43E0-9300-E7634B432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61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0B3C52-3CB2-46B6-8929-DBF534F2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AA1E75-D135-42B3-9777-2EB4C39A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C71173-05C5-47EF-BF9B-C254B7CE2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B1B6CD-A18C-47EE-A00E-F7E312186260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694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D649A7-FC5C-419C-B0F3-C94FA773D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098" name="Picture 2" descr="Getting Started with Data Science for Beginners">
            <a:extLst>
              <a:ext uri="{FF2B5EF4-FFF2-40B4-BE49-F238E27FC236}">
                <a16:creationId xmlns:a16="http://schemas.microsoft.com/office/drawing/2014/main" id="{5BB4BA39-C03D-4E35-86E5-052F57ED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8111490"/>
            <a:ext cx="47625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BA93C5-47E9-42BD-9558-4D31AE744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F16489-DC25-4A9E-B6BB-0F9D00A81010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268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46FECA-1AEA-49DE-B366-9A826C960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074" name="Picture 2" descr="Getting Started with Data Science for Beginners">
            <a:extLst>
              <a:ext uri="{FF2B5EF4-FFF2-40B4-BE49-F238E27FC236}">
                <a16:creationId xmlns:a16="http://schemas.microsoft.com/office/drawing/2014/main" id="{3D8AF934-A623-4558-B055-DCCBBAB9B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390650"/>
            <a:ext cx="47625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A7E309-79EF-4CD4-AE01-89A0B4021528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77CD75-2849-4757-B1A9-F8BF2B36F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666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8818DF-8313-4218-9D43-19F0057BA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Getting Started with Data Science for Beginners">
            <a:extLst>
              <a:ext uri="{FF2B5EF4-FFF2-40B4-BE49-F238E27FC236}">
                <a16:creationId xmlns:a16="http://schemas.microsoft.com/office/drawing/2014/main" id="{78F3A140-868B-4EF6-A313-6EB044C7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-5284470"/>
            <a:ext cx="47625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B5F72A-8E30-454B-B2B4-A5AB02484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45" y="7306049"/>
            <a:ext cx="6483109" cy="65105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DD0D7F-259A-4C39-A121-FD5D60C58997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192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E959C7-7949-4F8C-BB3C-90A5BFAA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45" y="173729"/>
            <a:ext cx="6483109" cy="65105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C01EC9-34D5-4A02-B5FB-359E80935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1A068C-9522-4369-8793-97E91D653AF6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987AB4-7E39-45AE-986F-857940024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948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21</Words>
  <Application>Microsoft Office PowerPoint</Application>
  <PresentationFormat>Широкий екран</PresentationFormat>
  <Paragraphs>21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 Marano</dc:creator>
  <cp:lastModifiedBy>Сергій Долгополов</cp:lastModifiedBy>
  <cp:revision>23</cp:revision>
  <dcterms:created xsi:type="dcterms:W3CDTF">2024-02-13T01:46:22Z</dcterms:created>
  <dcterms:modified xsi:type="dcterms:W3CDTF">2025-10-27T06:41:23Z</dcterms:modified>
</cp:coreProperties>
</file>