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261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46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39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10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61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1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0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36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63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922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47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62B6C-5809-4197-AF48-4BD9572CB8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2018A-9192-4448-8B70-1E123389D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43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Зміст та етапи  роботи слідчого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59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03697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248281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83468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218220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6867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23104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162" y="1825625"/>
            <a:ext cx="4001676" cy="4351338"/>
          </a:xfrm>
        </p:spPr>
      </p:pic>
    </p:spTree>
    <p:extLst>
      <p:ext uri="{BB962C8B-B14F-4D97-AF65-F5344CB8AC3E}">
        <p14:creationId xmlns:p14="http://schemas.microsoft.com/office/powerpoint/2010/main" val="410217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77636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78675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15777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205875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86861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54562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12139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80380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</Words>
  <Application>Microsoft Office PowerPoint</Application>
  <PresentationFormat>Широкоэкранный</PresentationFormat>
  <Paragraphs>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Зміст та етапи  роботи слідчого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</cp:revision>
  <dcterms:created xsi:type="dcterms:W3CDTF">2020-06-02T07:57:15Z</dcterms:created>
  <dcterms:modified xsi:type="dcterms:W3CDTF">2021-04-29T20:41:27Z</dcterms:modified>
</cp:coreProperties>
</file>