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9EA4-73FE-477D-8A57-3555FAB1176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E197-DE87-4E26-9761-161CC9964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19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9EA4-73FE-477D-8A57-3555FAB1176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E197-DE87-4E26-9761-161CC9964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36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9EA4-73FE-477D-8A57-3555FAB1176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E197-DE87-4E26-9761-161CC9964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64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9EA4-73FE-477D-8A57-3555FAB1176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E197-DE87-4E26-9761-161CC9964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28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9EA4-73FE-477D-8A57-3555FAB1176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E197-DE87-4E26-9761-161CC9964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267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9EA4-73FE-477D-8A57-3555FAB1176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E197-DE87-4E26-9761-161CC9964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02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9EA4-73FE-477D-8A57-3555FAB1176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E197-DE87-4E26-9761-161CC9964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13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9EA4-73FE-477D-8A57-3555FAB1176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E197-DE87-4E26-9761-161CC9964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63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9EA4-73FE-477D-8A57-3555FAB1176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E197-DE87-4E26-9761-161CC9964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7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9EA4-73FE-477D-8A57-3555FAB1176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E197-DE87-4E26-9761-161CC9964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33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09EA4-73FE-477D-8A57-3555FAB1176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E197-DE87-4E26-9761-161CC9964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70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09EA4-73FE-477D-8A57-3555FAB1176B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6E197-DE87-4E26-9761-161CC9964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42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Нотаріус та нотаріальна діяльність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2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1774762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1499701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65457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1272743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7" y="2558256"/>
            <a:ext cx="4048125" cy="2886075"/>
          </a:xfrm>
        </p:spPr>
      </p:pic>
    </p:spTree>
    <p:extLst>
      <p:ext uri="{BB962C8B-B14F-4D97-AF65-F5344CB8AC3E}">
        <p14:creationId xmlns:p14="http://schemas.microsoft.com/office/powerpoint/2010/main" val="3007088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225" y="2529681"/>
            <a:ext cx="4019550" cy="2943225"/>
          </a:xfrm>
        </p:spPr>
      </p:pic>
    </p:spTree>
    <p:extLst>
      <p:ext uri="{BB962C8B-B14F-4D97-AF65-F5344CB8AC3E}">
        <p14:creationId xmlns:p14="http://schemas.microsoft.com/office/powerpoint/2010/main" val="3317408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3718649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1125298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2458417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843519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3991706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326" y="1825625"/>
            <a:ext cx="5809348" cy="4351338"/>
          </a:xfrm>
        </p:spPr>
      </p:pic>
    </p:spTree>
    <p:extLst>
      <p:ext uri="{BB962C8B-B14F-4D97-AF65-F5344CB8AC3E}">
        <p14:creationId xmlns:p14="http://schemas.microsoft.com/office/powerpoint/2010/main" val="30812546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</Words>
  <Application>Microsoft Office PowerPoint</Application>
  <PresentationFormat>Широкоэкранный</PresentationFormat>
  <Paragraphs>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Нотаріус та нотаріальна діяльність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2020-06-01T07:23:38Z</dcterms:created>
  <dcterms:modified xsi:type="dcterms:W3CDTF">2021-04-22T20:34:30Z</dcterms:modified>
</cp:coreProperties>
</file>