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3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4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2FD2-6B2E-4CA6-A622-CEFF5579B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EDF4E-8845-4A48-A941-8E6E410A4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5449BF-A417-4831-960C-7F782D70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984D4C-1719-4F27-A2BF-CBD3F896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9DBDBF-5A35-4D1B-987B-AFD5DD95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53C2-4F5F-45A8-9266-FE4D4CC3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5AE350-DDB2-40C7-8A10-B79643103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8119F0-8E00-4850-B133-7720315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5AF3C3-0ACA-4C87-A0AE-059607BA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3DF7E0-FD3A-4DC7-A753-B38F0E54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8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7462041-245A-41D2-98CB-9F3762DE4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719085E-37EC-4B81-84D4-1DF7964A7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DA1A3C-A87E-4A91-B792-C2756E95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DCBDC-65EC-4016-A7FD-9EC2E728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46731-7C4E-46C5-8C38-D2807579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E82DF-2EC9-4EB1-8D54-6D126EAE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6BBAC4-ACE1-4BEC-A0BD-36ACAEC8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52A2F4-B32A-42D4-BB9F-4C05F19D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79D6C2-E06F-4D70-BE8C-CB3025F2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920F42-969E-4C31-B9D6-D0B5C750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76A1D-746A-49E4-8562-87B33EC7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C2DD27-5F79-4F2B-9494-1DC31B2D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498425-A838-442C-8CD5-F4780F0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306CE0-C628-4426-9B4C-4241EA3F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83F40D-EE74-45A7-A386-AD547784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65F22-4101-490D-B423-7DA801F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E6B22-7F85-4189-BED0-E3EB36214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5A8C76-6DA1-47D0-8260-098DC02B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7E760-DBDB-475F-A3EF-D7065014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478050-09E4-4321-8A25-AD391085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5E3F52-9D4C-45A4-8948-EDBB13B5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05F3E-5BEA-4AC6-904B-9261C4E7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2C62F2-AF34-4D54-BF94-3994BEA6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B1506B3-1967-47E9-B8B5-2EA2CB14F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08B6DC-8FC2-41C9-B261-14DCB7149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24852D-E132-4F77-A584-B2B931ABE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1373CA2-0442-4688-8321-CD292999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E51769-1177-4ED0-B083-BDDE959A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F9CFEA-E897-4DAB-BD6C-0A091F02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AD70E-7A36-4494-9F5A-8FC2D0A9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12FAB56-699D-42F8-82CB-EDF68AA5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730A770-91EC-4FB4-840D-55E91C57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45DEA4-29F2-4DF7-A1F1-CC00D40C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01273C-8447-45EB-B8D6-F0411B0D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4C2BE3A-E4EB-40B9-8A20-243A4CA0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B45F898-BE3E-4B5F-ACA4-05D6FDF1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69E67-5CCA-41E7-B327-B1C01CC4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6BB457-61A4-42E2-897F-4EA65D0C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7E43B1-4CFE-4B7B-9936-B1A0F77B4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94B631-7B7F-4C4B-BB28-16AF23B7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FEEF77-0823-464F-B8A8-4F835F9E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E6D462-2DB6-433C-8297-11FEE192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5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64E83-6614-4620-90CF-1E0119F6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CBAF61-41D6-4AA2-8B65-A059DE066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214A-A876-4FA7-AF00-0C92A1014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4EF7EF-328C-4A69-A1EF-C9408E62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960296-B97E-4064-83DA-0BDB4B2F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9F88C40-6353-4CF6-AB99-C2F57C75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98F62FB-7942-4C6C-9828-82C44AFB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5B61B1-FB6E-4F74-B72E-0E4A5DE6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3EAE29-2B1F-46F2-A92D-28EDB2198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4F9D-924A-42A5-AB2C-7C116711051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045E0-448A-4A15-AF11-DE1DF643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11A47B-993E-40A0-8145-17FF85009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16AC6-C829-40E4-A7A0-4BCDBF22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1E05A0-63A1-4B4F-8574-5F9F423B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CE6F7-5D96-43B8-AE2F-4481E5C3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2009D-5C4E-4A43-86A5-7EA2BF8BE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37C72-F1C1-44AA-B39F-23CB3543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7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2009D-5C4E-4A43-86A5-7EA2BF8B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37C72-F1C1-44AA-B39F-23CB3543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680B6-D1E7-4BE7-9430-45A15884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1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37C72-F1C1-44AA-B39F-23CB3543F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680B6-D1E7-4BE7-9430-45A158843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17ECA-0815-4695-B8D5-C1127C6E6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8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680B6-D1E7-4BE7-9430-45A158843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17ECA-0815-4695-B8D5-C1127C6E6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0CD36-BD84-4990-B10A-9DA01B6A3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17ECA-0815-4695-B8D5-C1127C6E6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0CD36-BD84-4990-B10A-9DA01B6A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1B407-3F95-4461-A620-88B1F7CB0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3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0CD36-BD84-4990-B10A-9DA01B6A3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1B407-3F95-4461-A620-88B1F7CB0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B29BB-13BA-4DBE-9519-A3FC833E9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1B407-3F95-4461-A620-88B1F7CB0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B29BB-13BA-4DBE-9519-A3FC833E9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997E4-1B3F-41A9-94F1-6FAFF9585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B29BB-13BA-4DBE-9519-A3FC833E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997E4-1B3F-41A9-94F1-6FAFF9585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AA0E16-D2FB-4C59-A4BE-7E1E2E8DE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21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997E4-1B3F-41A9-94F1-6FAFF958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AA0E16-D2FB-4C59-A4BE-7E1E2E8D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F761F-8950-4EE1-8927-E7E47F1F0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065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6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AA0E16-D2FB-4C59-A4BE-7E1E2E8D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0657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F761F-8950-4EE1-8927-E7E47F1F0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BEF68-2052-4A67-B744-249AED025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16AC6-C829-40E4-A7A0-4BCDBF22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1E05A0-63A1-4B4F-8574-5F9F423B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BA750-E45B-4C5E-81E8-5109C493B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37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F761F-8950-4EE1-8927-E7E47F1F0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BEF68-2052-4A67-B744-249AED025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A5F4D-F27B-46F0-83A1-EE8413B55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0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BEF68-2052-4A67-B744-249AED02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A5F4D-F27B-46F0-83A1-EE8413B55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02481-6095-41E5-ACED-F5B0E17F2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A5F4D-F27B-46F0-83A1-EE8413B55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02481-6095-41E5-ACED-F5B0E17F2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A06BF-B093-480A-90C3-C03A06558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83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02481-6095-41E5-ACED-F5B0E17F2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A06BF-B093-480A-90C3-C03A06558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9648C-2004-4FBC-9CFF-21312741E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1D15AF-00D5-4CA1-9FB1-392AFF42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6C2B5-8BBC-472F-8F6A-E22FFB08F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0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1E05A0-63A1-4B4F-8574-5F9F423B5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BA750-E45B-4C5E-81E8-5109C493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15D0C-B436-4736-AA48-A066E9BA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77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BA750-E45B-4C5E-81E8-5109C493B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15D0C-B436-4736-AA48-A066E9BA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3FA41-7923-4065-8810-E20D607C2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66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15D0C-B436-4736-AA48-A066E9BA7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3FA41-7923-4065-8810-E20D607C2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1B28DE-9D56-43FA-AF90-3E8E10A31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3FA41-7923-4065-8810-E20D607C2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1B28DE-9D56-43FA-AF90-3E8E10A31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76D78-6AA9-4631-9BDD-746D107BF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16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1B28DE-9D56-43FA-AF90-3E8E10A31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76D78-6AA9-4631-9BDD-746D107BF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099CF-8C34-48ED-83DF-5065173AD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2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76D78-6AA9-4631-9BDD-746D107B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099CF-8C34-48ED-83DF-5065173AD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CE6F7-5D96-43B8-AE2F-4481E5C36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82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099CF-8C34-48ED-83DF-5065173AD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CE6F7-5D96-43B8-AE2F-4481E5C36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2009D-5C4E-4A43-86A5-7EA2BF8BE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6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0</Words>
  <Application>Microsoft Office PowerPoint</Application>
  <PresentationFormat>Широкий екран</PresentationFormat>
  <Paragraphs>0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 Marano</dc:creator>
  <cp:lastModifiedBy>Serhii Marano</cp:lastModifiedBy>
  <cp:revision>30</cp:revision>
  <dcterms:created xsi:type="dcterms:W3CDTF">2024-02-13T01:46:22Z</dcterms:created>
  <dcterms:modified xsi:type="dcterms:W3CDTF">2024-02-21T08:33:34Z</dcterms:modified>
</cp:coreProperties>
</file>