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357" r:id="rId3"/>
    <p:sldId id="358" r:id="rId4"/>
    <p:sldId id="359" r:id="rId5"/>
    <p:sldId id="360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03" r:id="rId49"/>
    <p:sldId id="404" r:id="rId50"/>
    <p:sldId id="405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" d="100"/>
          <a:sy n="20" d="100"/>
        </p:scale>
        <p:origin x="2388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02FD2-6B2E-4CA6-A622-CEFF5579B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04EDF4E-8845-4A48-A941-8E6E410A4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5449BF-A417-4831-960C-7F782D70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984D4C-1719-4F27-A2BF-CBD3F8964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9DBDBF-5A35-4D1B-987B-AFD5DD95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15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E53C2-4F5F-45A8-9266-FE4D4CC3A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E5AE350-DDB2-40C7-8A10-B79643103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8119F0-8E00-4850-B133-7720315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5AF3C3-0ACA-4C87-A0AE-059607BAC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3DF7E0-FD3A-4DC7-A753-B38F0E54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08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7462041-245A-41D2-98CB-9F3762DE4E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19085E-37EC-4B81-84D4-1DF7964A7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DA1A3C-A87E-4A91-B792-C2756E95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DCBDC-65EC-4016-A7FD-9EC2E728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246731-7C4E-46C5-8C38-D2807579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0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E82DF-2EC9-4EB1-8D54-6D126EAE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6BBAC4-ACE1-4BEC-A0BD-36ACAEC82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52A2F4-B32A-42D4-BB9F-4C05F19D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79D6C2-E06F-4D70-BE8C-CB3025F2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920F42-969E-4C31-B9D6-D0B5C750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50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76A1D-746A-49E4-8562-87B33EC7E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C2DD27-5F79-4F2B-9494-1DC31B2D9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498425-A838-442C-8CD5-F4780F0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306CE0-C628-4426-9B4C-4241EA3F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83F40D-EE74-45A7-A386-AD547784F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39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65F22-4101-490D-B423-7DA801F0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1E6B22-7F85-4189-BED0-E3EB36214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15A8C76-6DA1-47D0-8260-098DC02B1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C27E760-DBDB-475F-A3EF-D70650146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478050-09E4-4321-8A25-AD3910851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B5E3F52-9D4C-45A4-8948-EDBB13B5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91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05F3E-5BEA-4AC6-904B-9261C4E73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02C62F2-AF34-4D54-BF94-3994BEA67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B1506B3-1967-47E9-B8B5-2EA2CB14F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908B6DC-8FC2-41C9-B261-14DCB7149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224852D-E132-4F77-A584-B2B931ABE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1373CA2-0442-4688-8321-CD292999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CE51769-1177-4ED0-B083-BDDE959A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4F9CFEA-E897-4DAB-BD6C-0A091F02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3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AD70E-7A36-4494-9F5A-8FC2D0A9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2FAB56-699D-42F8-82CB-EDF68AA5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730A770-91EC-4FB4-840D-55E91C573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A45DEA4-29F2-4DF7-A1F1-CC00D40C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57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F01273C-8447-45EB-B8D6-F0411B0D4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4C2BE3A-E4EB-40B9-8A20-243A4CA0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B45F898-BE3E-4B5F-ACA4-05D6FDF1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57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69E67-5CCA-41E7-B327-B1C01CC4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E6BB457-61A4-42E2-897F-4EA65D0C6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D7E43B1-4CFE-4B7B-9936-B1A0F77B4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94B631-7B7F-4C4B-BB28-16AF23B7F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FEEF77-0823-464F-B8A8-4F835F9E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E6D462-2DB6-433C-8297-11FEE192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35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64E83-6614-4620-90CF-1E0119F6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1CBAF61-41D6-4AA2-8B65-A059DE0661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EEA214A-A876-4FA7-AF00-0C92A1014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84EF7EF-328C-4A69-A1EF-C9408E620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F9D-924A-42A5-AB2C-7C116711051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960296-B97E-4064-83DA-0BDB4B2F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9F88C40-6353-4CF6-AB99-C2F57C756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5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98F62FB-7942-4C6C-9828-82C44AFB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5B61B1-FB6E-4F74-B72E-0E4A5DE60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3EAE29-2B1F-46F2-A92D-28EDB2198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64F9D-924A-42A5-AB2C-7C116711051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2045E0-448A-4A15-AF11-DE1DF6432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11A47B-993E-40A0-8145-17FF85009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4CCA-DA4C-4233-B8FF-B0076BAB39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74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EEFF88-303C-4DEA-BE0C-232376B84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CF8C78-3F34-486F-B5D9-DCE446806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6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E8EC84-CAC0-4ADB-84B9-D60CF8DB8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313ECD-552D-4F46-8414-8FF578E5F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40DB7C-86DA-474B-B597-2A619A24B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27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313ECD-552D-4F46-8414-8FF578E5F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40DB7C-86DA-474B-B597-2A619A24B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6C57D4-9148-4E15-AF8F-3CE48C5F9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58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40DB7C-86DA-474B-B597-2A619A24B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6C57D4-9148-4E15-AF8F-3CE48C5F9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D03D72-5891-42E1-97C7-AF9BB865C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88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6C57D4-9148-4E15-AF8F-3CE48C5F9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D03D72-5891-42E1-97C7-AF9BB865C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8B10B9-C775-4037-8ABE-3A9AEA85A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88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D03D72-5891-42E1-97C7-AF9BB865C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8B10B9-C775-4037-8ABE-3A9AEA85A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143EBF-F99C-44A8-A93C-7B82C9D3E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81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8B10B9-C775-4037-8ABE-3A9AEA85A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143EBF-F99C-44A8-A93C-7B82C9D3E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45D8F-655B-4236-86A4-BF1FD0A8D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09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143EBF-F99C-44A8-A93C-7B82C9D3E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45D8F-655B-4236-86A4-BF1FD0A8D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CB3D6D-E1AC-43C5-8BB8-812E1F144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10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45D8F-655B-4236-86A4-BF1FD0A8D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CB3D6D-E1AC-43C5-8BB8-812E1F144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F2B352-CD96-4F8D-A69E-A90AA4614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64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CB3D6D-E1AC-43C5-8BB8-812E1F144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F2B352-CD96-4F8D-A69E-A90AA4614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0EC502-262C-42A3-B630-C7F6BF4D3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88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F2B352-CD96-4F8D-A69E-A90AA4614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0EC502-262C-42A3-B630-C7F6BF4D3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559DAD-33A4-4154-BCEF-D11623ED2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1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EEFF88-303C-4DEA-BE0C-232376B84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CF8C78-3F34-486F-B5D9-DCE446806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F5C2F8-3867-470B-8700-F2B06FF76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75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0EC502-262C-42A3-B630-C7F6BF4D3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559DAD-33A4-4154-BCEF-D11623ED2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41D3BF-716A-4CA3-A664-55C0C04C8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2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559DAD-33A4-4154-BCEF-D11623ED2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41D3BF-716A-4CA3-A664-55C0C04C8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DB5C13-5919-4A48-B0A2-D08FDE89C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9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41D3BF-716A-4CA3-A664-55C0C04C8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DB5C13-5919-4A48-B0A2-D08FDE89C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E92DEB-1330-4405-BBB3-29F89DE71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6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DB5C13-5919-4A48-B0A2-D08FDE89C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E92DEB-1330-4405-BBB3-29F89DE71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4CF90C-ACC6-4C93-8CB9-B72ED5594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60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E92DEB-1330-4405-BBB3-29F89DE71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4CF90C-ACC6-4C93-8CB9-B72ED5594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F4586D-7B4D-44D7-9FDC-EA21341E1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70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4CF90C-ACC6-4C93-8CB9-B72ED559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F4586D-7B4D-44D7-9FDC-EA21341E1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17AE6B-12D7-4CE5-80A8-58DE052DE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0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F4586D-7B4D-44D7-9FDC-EA21341E1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17AE6B-12D7-4CE5-80A8-58DE052DE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634B96-CE65-497C-869C-00DF9AF2D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2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17AE6B-12D7-4CE5-80A8-58DE052DE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634B96-CE65-497C-869C-00DF9AF2D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D7FECD-57E7-451C-AB89-8DCAF9452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18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634B96-CE65-497C-869C-00DF9AF2D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D7FECD-57E7-451C-AB89-8DCAF9452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821101-9852-45CC-808D-0EC4211E5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97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D7FECD-57E7-451C-AB89-8DCAF9452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821101-9852-45CC-808D-0EC4211E5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3B20E8-267E-40D6-91AA-F8982FDE8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21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CF8C78-3F34-486F-B5D9-DCE446806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F5C2F8-3867-470B-8700-F2B06FF76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34FB57-E90F-47EA-B516-2F4DD1A65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19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821101-9852-45CC-808D-0EC4211E5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3B20E8-267E-40D6-91AA-F8982FDE8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09C349-77C6-433A-B871-7090F5BD0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37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3B20E8-267E-40D6-91AA-F8982FDE8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09C349-77C6-433A-B871-7090F5BD0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3D0A25-28D5-43B7-AB57-3C9BE8B84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78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09C349-77C6-433A-B871-7090F5BD0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3D0A25-28D5-43B7-AB57-3C9BE8B84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E86046-8938-4078-9951-C34FEAC18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62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3D0A25-28D5-43B7-AB57-3C9BE8B84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E86046-8938-4078-9951-C34FEAC18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82CFD7-33E0-4387-AE76-003CD98B5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85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E86046-8938-4078-9951-C34FEAC18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82CFD7-33E0-4387-AE76-003CD98B5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E10E23-5E61-42E7-B24C-09F1A308A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93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E10E23-5E61-42E7-B24C-09F1A308A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CD571E-F109-4003-A6AC-F00AC3AE9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19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E10E23-5E61-42E7-B24C-09F1A308A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CD571E-F109-4003-A6AC-F00AC3AE9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E1F9D9-943A-4311-9211-8967DE6A6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03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CD571E-F109-4003-A6AC-F00AC3AE9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E1F9D9-943A-4311-9211-8967DE6A6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FBE218-6DD2-4646-95F5-568AC294B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10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E1F9D9-943A-4311-9211-8967DE6A6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FBE218-6DD2-4646-95F5-568AC294B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A54A57-8DB6-4C90-B7D8-86F0C21ED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77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FBE218-6DD2-4646-95F5-568AC294B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A54A57-8DB6-4C90-B7D8-86F0C21ED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8D664B-6CC8-4270-8175-4D015F9B5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5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F5C2F8-3867-470B-8700-F2B06FF76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34FB57-E90F-47EA-B516-2F4DD1A65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637E7-7059-441B-BC58-D17973D76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70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A54A57-8DB6-4C90-B7D8-86F0C21ED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8D664B-6CC8-4270-8175-4D015F9B5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C09598-5D84-4902-B73A-7944900AA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54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8D664B-6CC8-4270-8175-4D015F9B5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C09598-5D84-4902-B73A-7944900A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C1E4EE-BDCE-44BC-85E4-A60B50402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91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C09598-5D84-4902-B73A-7944900AA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C1E4EE-BDCE-44BC-85E4-A60B50402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E0688C-7F5B-42BD-A1FE-85774EE7E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19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C1E4EE-BDCE-44BC-85E4-A60B50402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E0688C-7F5B-42BD-A1FE-85774EE7E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F59ED6-6F0D-4CF9-B073-DA21C9F28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76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E0688C-7F5B-42BD-A1FE-85774EE7E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F59ED6-6F0D-4CF9-B073-DA21C9F2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87A04E-6406-44B0-B574-C6C2B63EC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80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F59ED6-6F0D-4CF9-B073-DA21C9F28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87A04E-6406-44B0-B574-C6C2B63EC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8B95A5-87B2-4752-9FCA-E289BC822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94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87A04E-6406-44B0-B574-C6C2B63EC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8B95A5-87B2-4752-9FCA-E289BC822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952E09-12ED-4602-BCC7-6D0062287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09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8B95A5-87B2-4752-9FCA-E289BC822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952E09-12ED-4602-BCC7-6D0062287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1D2338-DD65-4C49-86F6-850F29168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4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952E09-12ED-4602-BCC7-6D0062287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1D2338-DD65-4C49-86F6-850F29168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EBCD89-7356-42E1-BB1A-2C68F3713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8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1D2338-DD65-4C49-86F6-850F29168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EBCD89-7356-42E1-BB1A-2C68F3713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A881A7-B864-42B7-AFC9-2FDA17DDD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51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34FB57-E90F-47EA-B516-2F4DD1A65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637E7-7059-441B-BC58-D17973D76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086B4A-BE0E-4A19-9D82-F691FA613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01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EBCD89-7356-42E1-BB1A-2C68F3713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A881A7-B864-42B7-AFC9-2FDA17DDD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11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637E7-7059-441B-BC58-D17973D76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086B4A-BE0E-4A19-9D82-F691FA613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E2DF2F-341E-4AB5-9DE0-CC8CB9AFC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92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086B4A-BE0E-4A19-9D82-F691FA613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E2DF2F-341E-4AB5-9DE0-CC8CB9AFC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1E1536-61D6-4FAD-AEF1-666BD2861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3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E2DF2F-341E-4AB5-9DE0-CC8CB9AFC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1E1536-61D6-4FAD-AEF1-666BD2861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E8EC84-CAC0-4ADB-84B9-D60CF8DB8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05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1E1536-61D6-4FAD-AEF1-666BD2861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E8EC84-CAC0-4ADB-84B9-D60CF8DB8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313ECD-552D-4F46-8414-8FF578E5F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7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0</Words>
  <Application>Microsoft Office PowerPoint</Application>
  <PresentationFormat>Широкий екран</PresentationFormat>
  <Paragraphs>0</Paragraphs>
  <Slides>50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 Marano</dc:creator>
  <cp:lastModifiedBy>Сергій Долгополов</cp:lastModifiedBy>
  <cp:revision>38</cp:revision>
  <dcterms:created xsi:type="dcterms:W3CDTF">2024-02-13T01:46:22Z</dcterms:created>
  <dcterms:modified xsi:type="dcterms:W3CDTF">2025-10-27T06:53:26Z</dcterms:modified>
</cp:coreProperties>
</file>