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0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1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4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1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1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1AA6-9171-49DC-BD12-3F7078EFFFB9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61EC-AA12-445F-97C9-5283D464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Особливос</a:t>
            </a:r>
            <a:r>
              <a:rPr lang="uk-UA" dirty="0" smtClean="0"/>
              <a:t>ті змісту та умов діяльності </a:t>
            </a:r>
            <a:r>
              <a:rPr lang="uk-UA" dirty="0" err="1" smtClean="0"/>
              <a:t>юристконсульта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7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27746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01639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77750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400335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6224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36721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97475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40422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21551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55694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622092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Особливості змісту та умов діяльності юристконсульта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2020-06-02T09:14:42Z</dcterms:created>
  <dcterms:modified xsi:type="dcterms:W3CDTF">2020-06-02T09:15:58Z</dcterms:modified>
</cp:coreProperties>
</file>