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7" d="100"/>
          <a:sy n="37" d="100"/>
        </p:scale>
        <p:origin x="1134" y="16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287A4-2420-4C46-8479-FB7E211EF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4C85B7C-F808-47DD-A8F2-69A0DB769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C05C178-75C1-45A1-8A35-943AD12F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8DAB-D322-4445-A34A-68A013240F6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14E314-A338-4BB5-8239-B13BD801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18DEBF-A9D8-443C-B192-886ED35A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260C-6EF2-4C63-8C60-52BCEADB9A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4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745A5-3E50-4A95-AFA8-5DC398A1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18B5808-0C0E-4D8D-953D-E40E849F4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67513C-AF50-4EBD-8C93-5796D6F0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8DAB-D322-4445-A34A-68A013240F6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D5D639-C5D4-4B55-8786-F166BDEC3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21F451-A705-4CC7-AC30-E1DC4661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260C-6EF2-4C63-8C60-52BCEADB9A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08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CB6A098-85FB-434D-A209-B44B0D513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1E40E18-C55E-4D30-8958-4905645E1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DA1190-587C-45B9-B8D8-DD90349C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8DAB-D322-4445-A34A-68A013240F6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B70C0FC-89DE-431D-ACCD-35C3E2855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0DF819-6DB5-4A44-A4B1-4B241B98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260C-6EF2-4C63-8C60-52BCEADB9A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3F6B3-9F28-4E43-8F82-0C5954D0D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89FA524-5390-4BDE-BBEF-4341B8249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6C187E-42C4-46DC-AF0F-0E7957EF6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8DAB-D322-4445-A34A-68A013240F6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8F613F-5383-47EF-9115-6AA8C28E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226A07-D534-41B4-85D0-22E10CB5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260C-6EF2-4C63-8C60-52BCEADB9A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96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39CB3-EE29-4FFC-B737-CB2861E2E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BBCE07A-47FE-4227-B67C-178CE1008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C5A123-F7CC-4607-A4E1-F08637632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8DAB-D322-4445-A34A-68A013240F6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46370-28D5-4F03-8B47-892C408A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1C38DE8-85DF-4F03-B0A0-5335560FB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260C-6EF2-4C63-8C60-52BCEADB9A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2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152E5-F4DC-48AF-BC36-D150DD9F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BB0924-7C1E-4A96-8B5E-086D4FAE8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F8F2EAF-996F-4FB0-9534-678D139D3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98A43C-14CD-4FCC-9BC9-6A579221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8DAB-D322-4445-A34A-68A013240F6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9EA649-4088-4EB6-8D64-608F7AA8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4B9B41B-3278-4844-827F-EBF30C474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260C-6EF2-4C63-8C60-52BCEADB9A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3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5E940-A090-4222-A510-D332236CA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760DD16-5608-430A-8117-686BC3F16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D86B62B-16D5-4B5A-AFD9-5902B5AF8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7E33C91-6A51-4EEF-84EC-B74228601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88C44B-1B95-459E-9EF1-B0746E78F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C0EF970-2EBB-44AA-86DC-69C9D2864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8DAB-D322-4445-A34A-68A013240F6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AB80CFA-90E9-4D6C-95ED-5BB28E38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584B52E-4CA2-4711-8B28-DDA750D6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260C-6EF2-4C63-8C60-52BCEADB9A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76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60E62-8C70-4B25-A7A5-FF2FD401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0AD7F2-B728-471D-BDA2-448E1DB01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8DAB-D322-4445-A34A-68A013240F6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53BDA81-3E26-4467-89E9-BD31B586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501DBBF-674B-4440-9188-27CDBD81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260C-6EF2-4C63-8C60-52BCEADB9A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38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CEF6C15-3F0E-4595-B5AC-C45A7E91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8DAB-D322-4445-A34A-68A013240F6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B90BAD4-5065-4E6D-9F1D-5E385243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4EB25A8-B101-4291-8FE6-1BF7A284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260C-6EF2-4C63-8C60-52BCEADB9A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18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7037E-F100-4957-ABB5-13B5AAD6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D2F170D-25BD-4783-A242-0D511D899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C716EF1-389C-4A11-8D63-9E6EA2A5D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B0D9CA-9AC0-4C99-B47E-85635C75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8DAB-D322-4445-A34A-68A013240F6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A4B951-652D-4CC2-B375-2682F2B0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9D05B3B-CC30-440C-8E5B-DEBB5984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260C-6EF2-4C63-8C60-52BCEADB9A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FA711-7128-4505-8DB6-F9837F9C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EE67903-179E-4C47-BBCF-948F95BC4F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9825F7-B703-4879-819B-712C7994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9476C41-9A8D-4E76-AB39-B1EAC7255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8DAB-D322-4445-A34A-68A013240F6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1593E1-86D2-44E8-B6C9-6037E049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71637C2-5F46-4320-A0A0-B3D5F6D5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5260C-6EF2-4C63-8C60-52BCEADB9A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6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A504381-A8A4-4C8F-8A44-DFA089D3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AF83686-FDBA-47D2-A3BD-DC398258B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B620BE-FE70-48C1-864C-BDADD021B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38DAB-D322-4445-A34A-68A013240F66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585DD9-8CF1-428E-8D71-16D72BBE7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41BA19-E072-4412-B6F0-5A652C579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5260C-6EF2-4C63-8C60-52BCEADB9A4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27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9DBEE-AE48-45E0-9973-A9857711E0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6E3367B-782B-4593-BFC6-FC85AD36DC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34B736-4261-4FE9-BFC3-ED636E96E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C631E2-2139-4BF4-9401-C9D0E120D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174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37FD21-1D3E-492E-BE23-8493C962B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832" y="-6858000"/>
            <a:ext cx="6736336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7E98A9-F01D-49A5-937F-96887CB60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E7074D-1D22-42BF-A7B4-7DCCD3211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177468-0432-458E-9E97-5A1CB8601E48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10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18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7E98A9-F01D-49A5-937F-96887CB60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E7074D-1D22-42BF-A7B4-7DCCD3211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38F8F4-E5CD-4A0C-A3D5-0A69A2002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8B0607-576B-4932-A706-C84463DC2E8B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11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089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E7074D-1D22-42BF-A7B4-7DCCD3211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38F8F4-E5CD-4A0C-A3D5-0A69A2002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439117-6501-40DC-9822-838394268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0FADB8-D4D1-4A80-AAF6-1929F6774D5C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12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761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38F8F4-E5CD-4A0C-A3D5-0A69A2002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439117-6501-40DC-9822-838394268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F4907A-2EB9-4715-A25A-ABCC99D46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9B332A-AE92-4543-879F-30BD00C49EC2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13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112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439117-6501-40DC-9822-838394268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F4907A-2EB9-4715-A25A-ABCC99D46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FDB839-7D78-4AEA-BDA7-DD5526323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A4BE3A-E9DA-4000-9DCA-BD6861FE3AE0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14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625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F4907A-2EB9-4715-A25A-ABCC99D46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FDB839-7D78-4AEA-BDA7-DD5526323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749160-C7A4-4363-B118-00F6AE274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C8F258-E849-4693-A2A1-D16847F56DFF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15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205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1F99BE-E082-4A9B-AE9F-522A33E73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498015-DA6B-41EA-BD81-AF66E6048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EFF61E-9AF0-4851-840B-C3ED6CA4B44B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16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217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1F99BE-E082-4A9B-AE9F-522A33E73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498015-DA6B-41EA-BD81-AF66E6048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119B6A-879B-4B49-8ED7-B3DBC1593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15B5C0-C10D-48B4-8F2D-213C75A09B4C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17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019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498015-DA6B-41EA-BD81-AF66E6048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119B6A-879B-4B49-8ED7-B3DBC1593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22BB42-8EC9-4A06-BC6A-5964F74E5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7AD920-6808-4CCF-9BA6-4A1008C41B15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18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4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119B6A-879B-4B49-8ED7-B3DBC1593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22BB42-8EC9-4A06-BC6A-5964F74E5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14E644-A1BE-4886-95C8-F16ED47B7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C5E029-4E6B-464D-9A92-72D5CB722778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19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931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9DBEE-AE48-45E0-9973-A9857711E0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6E3367B-782B-4593-BFC6-FC85AD36DC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34B736-4261-4FE9-BFC3-ED636E96E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C631E2-2139-4BF4-9401-C9D0E120D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0EA155-28A6-4251-93A7-22A1DCF7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0D2FC6-7356-4FF7-B800-9ADCEA095BF5}"/>
              </a:ext>
            </a:extLst>
          </p:cNvPr>
          <p:cNvSpPr txBox="1"/>
          <p:nvPr/>
        </p:nvSpPr>
        <p:spPr>
          <a:xfrm>
            <a:off x="11721905" y="6400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051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22BB42-8EC9-4A06-BC6A-5964F74E5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14E644-A1BE-4886-95C8-F16ED47B7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C8DBAC-089A-470E-9558-5E39C323B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6AB273-1219-45BB-80EF-3786C1422C0E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20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455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14E644-A1BE-4886-95C8-F16ED47B7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C8DBAC-089A-470E-9558-5E39C323B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2A8C92-AA78-4715-9C0D-4F39B69BA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75A2A6-8BC2-4974-9FF9-8EF1430FBA2D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21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448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C8DBAC-089A-470E-9558-5E39C323B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2A8C92-AA78-4715-9C0D-4F39B69BA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9EC29D-D95E-4744-BBD7-8D56D3279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F677E9-FB19-4B09-AAA8-856F1672D354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22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522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9EC29D-D95E-4744-BBD7-8D56D3279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5B0C92-F0D6-470E-A103-D74B6D6F3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F3C356-E74D-452A-9C38-A5FB11C1EB31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23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425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9EC29D-D95E-4744-BBD7-8D56D3279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5B0C92-F0D6-470E-A103-D74B6D6F3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2E5782-F889-43F1-BC09-75D41C4EB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B3F30C-4FF3-45EA-B190-503B90D5A567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24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09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5B0C92-F0D6-470E-A103-D74B6D6F3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2E5782-F889-43F1-BC09-75D41C4EB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EB10C3-34BD-48F0-8638-BB55AF726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D7278C-EB47-438D-845B-B894D44A5E13}"/>
              </a:ext>
            </a:extLst>
          </p:cNvPr>
          <p:cNvSpPr txBox="1"/>
          <p:nvPr/>
        </p:nvSpPr>
        <p:spPr>
          <a:xfrm>
            <a:off x="11588857" y="6400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25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54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2E5782-F889-43F1-BC09-75D41C4EB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EB10C3-34BD-48F0-8638-BB55AF726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880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9DBEE-AE48-45E0-9973-A9857711E0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6E3367B-782B-4593-BFC6-FC85AD36DC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C631E2-2139-4BF4-9401-C9D0E120D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0EA155-28A6-4251-93A7-22A1DCF70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CC9EB7-0FCA-48E9-99F1-FA44C147C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3E0CF5-88B7-4DC7-A6B3-E55A45087ECE}"/>
              </a:ext>
            </a:extLst>
          </p:cNvPr>
          <p:cNvSpPr txBox="1"/>
          <p:nvPr/>
        </p:nvSpPr>
        <p:spPr>
          <a:xfrm>
            <a:off x="11721905" y="6400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42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9DBEE-AE48-45E0-9973-A9857711E0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6E3367B-782B-4593-BFC6-FC85AD36DC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0EA155-28A6-4251-93A7-22A1DCF70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CC9EB7-0FCA-48E9-99F1-FA44C147C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6D07DF-0BAF-49B6-BDDB-590F7FBED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76DA90-34B8-4C56-A6CC-0B9BB8604D4C}"/>
              </a:ext>
            </a:extLst>
          </p:cNvPr>
          <p:cNvSpPr txBox="1"/>
          <p:nvPr/>
        </p:nvSpPr>
        <p:spPr>
          <a:xfrm>
            <a:off x="11721905" y="6400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372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9DBEE-AE48-45E0-9973-A9857711E0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6E3367B-782B-4593-BFC6-FC85AD36DC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CC9EB7-0FCA-48E9-99F1-FA44C147C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6D07DF-0BAF-49B6-BDDB-590F7FBED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1F6C0B-6517-4603-84F9-C399345A3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86361-D879-47FA-9373-CE0329225B52}"/>
              </a:ext>
            </a:extLst>
          </p:cNvPr>
          <p:cNvSpPr txBox="1"/>
          <p:nvPr/>
        </p:nvSpPr>
        <p:spPr>
          <a:xfrm>
            <a:off x="11721905" y="6400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613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9DBEE-AE48-45E0-9973-A9857711E0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6E3367B-782B-4593-BFC6-FC85AD36DC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6D07DF-0BAF-49B6-BDDB-590F7FBED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1F6C0B-6517-4603-84F9-C399345A3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B5BFD0-8684-494B-91AE-D00DB49C0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1CA984-D11B-4F66-B857-5EDEDBFF2D60}"/>
              </a:ext>
            </a:extLst>
          </p:cNvPr>
          <p:cNvSpPr txBox="1"/>
          <p:nvPr/>
        </p:nvSpPr>
        <p:spPr>
          <a:xfrm>
            <a:off x="11721905" y="6400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006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9DBEE-AE48-45E0-9973-A9857711E0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6E3367B-782B-4593-BFC6-FC85AD36DC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1F6C0B-6517-4603-84F9-C399345A3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B5BFD0-8684-494B-91AE-D00DB49C0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D8F789-3C65-42B1-9F03-4CA4272DA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29FA1E-3A79-41F2-A084-C68CA0A53571}"/>
              </a:ext>
            </a:extLst>
          </p:cNvPr>
          <p:cNvSpPr txBox="1"/>
          <p:nvPr/>
        </p:nvSpPr>
        <p:spPr>
          <a:xfrm>
            <a:off x="11721905" y="6400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1417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9DBEE-AE48-45E0-9973-A9857711E0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6E3367B-782B-4593-BFC6-FC85AD36DC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B5BFD0-8684-494B-91AE-D00DB49C0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D8F789-3C65-42B1-9F03-4CA4272DA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37FD21-1D3E-492E-BE23-8493C962B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832" y="6858000"/>
            <a:ext cx="6736336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DB6A65-CCE4-4144-8839-0F10626BF22B}"/>
              </a:ext>
            </a:extLst>
          </p:cNvPr>
          <p:cNvSpPr txBox="1"/>
          <p:nvPr/>
        </p:nvSpPr>
        <p:spPr>
          <a:xfrm>
            <a:off x="11721905" y="6400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8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866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D8F789-3C65-42B1-9F03-4CA4272D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37FD21-1D3E-492E-BE23-8493C962B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832" y="0"/>
            <a:ext cx="6736336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7E98A9-F01D-49A5-937F-96887CB60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E5C5D5-8A86-49AD-83B9-157D8728279B}"/>
              </a:ext>
            </a:extLst>
          </p:cNvPr>
          <p:cNvSpPr txBox="1"/>
          <p:nvPr/>
        </p:nvSpPr>
        <p:spPr>
          <a:xfrm>
            <a:off x="11721905" y="6400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9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8730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24</Words>
  <Application>Microsoft Office PowerPoint</Application>
  <PresentationFormat>Широкий екран</PresentationFormat>
  <Paragraphs>24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Roboto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Serhii Marano</dc:creator>
  <cp:lastModifiedBy>Serhii Marano</cp:lastModifiedBy>
  <cp:revision>4</cp:revision>
  <dcterms:created xsi:type="dcterms:W3CDTF">2024-02-13T08:27:22Z</dcterms:created>
  <dcterms:modified xsi:type="dcterms:W3CDTF">2024-02-14T06:02:10Z</dcterms:modified>
</cp:coreProperties>
</file>